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modernComment_100_68C49C6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1"/>
  </p:notesMasterIdLst>
  <p:sldIdLst>
    <p:sldId id="256" r:id="rId5"/>
    <p:sldId id="257" r:id="rId6"/>
    <p:sldId id="267" r:id="rId7"/>
    <p:sldId id="270" r:id="rId8"/>
    <p:sldId id="279" r:id="rId9"/>
    <p:sldId id="271" r:id="rId10"/>
    <p:sldId id="273" r:id="rId11"/>
    <p:sldId id="276" r:id="rId12"/>
    <p:sldId id="277" r:id="rId13"/>
    <p:sldId id="274" r:id="rId14"/>
    <p:sldId id="275" r:id="rId15"/>
    <p:sldId id="278" r:id="rId16"/>
    <p:sldId id="268" r:id="rId17"/>
    <p:sldId id="269" r:id="rId18"/>
    <p:sldId id="266" r:id="rId19"/>
    <p:sldId id="28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8EC4C2-E0BD-7A02-B0CC-7DB9498428F9}" name="Logan Gene Yeoman" initials="LY" userId="S::lgy5@nau.edu::1fda0bc2-53bd-458d-abb9-302decf494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7575"/>
    <a:srgbClr val="E3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6B8623-965D-47CE-A663-E30E40924B14}" v="23" dt="2023-03-03T20:38:38.030"/>
    <p1510:client id="{9F6EE0B5-3F46-42AB-BB98-46852B07C564}" v="31" dt="2023-02-16T19:55:36.2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n Joseph Wright" userId="S::sjw366@nau.edu::998c14c2-657c-40b4-87da-9b715ffafbb0" providerId="AD" clId="Web-{8F7F5E0F-423B-47B3-8469-F717217D19D5}"/>
    <pc:docChg chg="addSld modSld">
      <pc:chgData name="Sabin Joseph Wright" userId="S::sjw366@nau.edu::998c14c2-657c-40b4-87da-9b715ffafbb0" providerId="AD" clId="Web-{8F7F5E0F-423B-47B3-8469-F717217D19D5}" dt="2022-09-19T06:53:31.003" v="676" actId="20577"/>
      <pc:docMkLst>
        <pc:docMk/>
      </pc:docMkLst>
      <pc:sldChg chg="addSp delSp modSp new mod modClrScheme chgLayout">
        <pc:chgData name="Sabin Joseph Wright" userId="S::sjw366@nau.edu::998c14c2-657c-40b4-87da-9b715ffafbb0" providerId="AD" clId="Web-{8F7F5E0F-423B-47B3-8469-F717217D19D5}" dt="2022-09-19T06:53:31.003" v="676" actId="20577"/>
        <pc:sldMkLst>
          <pc:docMk/>
          <pc:sldMk cId="4221644582" sldId="261"/>
        </pc:sldMkLst>
        <pc:spChg chg="del">
          <ac:chgData name="Sabin Joseph Wright" userId="S::sjw366@nau.edu::998c14c2-657c-40b4-87da-9b715ffafbb0" providerId="AD" clId="Web-{8F7F5E0F-423B-47B3-8469-F717217D19D5}" dt="2022-09-19T06:34:54.150" v="1"/>
          <ac:spMkLst>
            <pc:docMk/>
            <pc:sldMk cId="4221644582" sldId="261"/>
            <ac:spMk id="2" creationId="{BD133721-017E-BF32-AACF-2253922BB155}"/>
          </ac:spMkLst>
        </pc:spChg>
        <pc:spChg chg="del mod ord">
          <ac:chgData name="Sabin Joseph Wright" userId="S::sjw366@nau.edu::998c14c2-657c-40b4-87da-9b715ffafbb0" providerId="AD" clId="Web-{8F7F5E0F-423B-47B3-8469-F717217D19D5}" dt="2022-09-19T06:38:33.611" v="30"/>
          <ac:spMkLst>
            <pc:docMk/>
            <pc:sldMk cId="4221644582" sldId="261"/>
            <ac:spMk id="3" creationId="{4FD0BFF8-459F-C1AB-6C4F-89BE4ADE70F9}"/>
          </ac:spMkLst>
        </pc:spChg>
        <pc:spChg chg="del mod">
          <ac:chgData name="Sabin Joseph Wright" userId="S::sjw366@nau.edu::998c14c2-657c-40b4-87da-9b715ffafbb0" providerId="AD" clId="Web-{8F7F5E0F-423B-47B3-8469-F717217D19D5}" dt="2022-09-19T06:38:28.408" v="28"/>
          <ac:spMkLst>
            <pc:docMk/>
            <pc:sldMk cId="4221644582" sldId="261"/>
            <ac:spMk id="4" creationId="{0FD7AD9C-E2B1-EF32-21D6-CAEEB66C9815}"/>
          </ac:spMkLst>
        </pc:spChg>
        <pc:spChg chg="mod ord">
          <ac:chgData name="Sabin Joseph Wright" userId="S::sjw366@nau.edu::998c14c2-657c-40b4-87da-9b715ffafbb0" providerId="AD" clId="Web-{8F7F5E0F-423B-47B3-8469-F717217D19D5}" dt="2022-09-19T06:38:28.408" v="28"/>
          <ac:spMkLst>
            <pc:docMk/>
            <pc:sldMk cId="4221644582" sldId="261"/>
            <ac:spMk id="5" creationId="{316ADCB9-C9EE-6CAB-E274-34F404D4629E}"/>
          </ac:spMkLst>
        </pc:spChg>
        <pc:spChg chg="add mod">
          <ac:chgData name="Sabin Joseph Wright" userId="S::sjw366@nau.edu::998c14c2-657c-40b4-87da-9b715ffafbb0" providerId="AD" clId="Web-{8F7F5E0F-423B-47B3-8469-F717217D19D5}" dt="2022-09-19T06:53:31.003" v="676" actId="20577"/>
          <ac:spMkLst>
            <pc:docMk/>
            <pc:sldMk cId="4221644582" sldId="261"/>
            <ac:spMk id="6" creationId="{E811D815-438F-8413-166C-67724FAEA6AB}"/>
          </ac:spMkLst>
        </pc:spChg>
        <pc:spChg chg="add mod">
          <ac:chgData name="Sabin Joseph Wright" userId="S::sjw366@nau.edu::998c14c2-657c-40b4-87da-9b715ffafbb0" providerId="AD" clId="Web-{8F7F5E0F-423B-47B3-8469-F717217D19D5}" dt="2022-09-19T06:50:22.152" v="496" actId="1076"/>
          <ac:spMkLst>
            <pc:docMk/>
            <pc:sldMk cId="4221644582" sldId="261"/>
            <ac:spMk id="7" creationId="{90065C97-344E-B901-1591-285E439F7691}"/>
          </ac:spMkLst>
        </pc:spChg>
        <pc:spChg chg="add mod">
          <ac:chgData name="Sabin Joseph Wright" userId="S::sjw366@nau.edu::998c14c2-657c-40b4-87da-9b715ffafbb0" providerId="AD" clId="Web-{8F7F5E0F-423B-47B3-8469-F717217D19D5}" dt="2022-09-19T06:51:50.484" v="528" actId="1076"/>
          <ac:spMkLst>
            <pc:docMk/>
            <pc:sldMk cId="4221644582" sldId="261"/>
            <ac:spMk id="8" creationId="{1D9896E5-7088-B124-B947-F238AC44C3FE}"/>
          </ac:spMkLst>
        </pc:spChg>
        <pc:spChg chg="add mod">
          <ac:chgData name="Sabin Joseph Wright" userId="S::sjw366@nau.edu::998c14c2-657c-40b4-87da-9b715ffafbb0" providerId="AD" clId="Web-{8F7F5E0F-423B-47B3-8469-F717217D19D5}" dt="2022-09-19T06:51:35.624" v="526" actId="1076"/>
          <ac:spMkLst>
            <pc:docMk/>
            <pc:sldMk cId="4221644582" sldId="261"/>
            <ac:spMk id="9" creationId="{EA5DF390-828B-AF39-F0AC-E9DCAE4B7642}"/>
          </ac:spMkLst>
        </pc:spChg>
      </pc:sldChg>
    </pc:docChg>
  </pc:docChgLst>
  <pc:docChgLst>
    <pc:chgData name="Tori L Smith" userId="S::tls547@nau.edu::86d9b1c4-fcc1-40f9-9aaf-2bd86a9abb99" providerId="AD" clId="Web-{EF531E16-5B29-4F4D-84CE-273880E04D22}"/>
    <pc:docChg chg="addSld modSld">
      <pc:chgData name="Tori L Smith" userId="S::tls547@nau.edu::86d9b1c4-fcc1-40f9-9aaf-2bd86a9abb99" providerId="AD" clId="Web-{EF531E16-5B29-4F4D-84CE-273880E04D22}" dt="2023-02-13T06:43:26.953" v="358" actId="20577"/>
      <pc:docMkLst>
        <pc:docMk/>
      </pc:docMkLst>
      <pc:sldChg chg="modSp new">
        <pc:chgData name="Tori L Smith" userId="S::tls547@nau.edu::86d9b1c4-fcc1-40f9-9aaf-2bd86a9abb99" providerId="AD" clId="Web-{EF531E16-5B29-4F4D-84CE-273880E04D22}" dt="2023-02-13T06:43:17.125" v="348" actId="20577"/>
        <pc:sldMkLst>
          <pc:docMk/>
          <pc:sldMk cId="3326052276" sldId="274"/>
        </pc:sldMkLst>
        <pc:spChg chg="mod">
          <ac:chgData name="Tori L Smith" userId="S::tls547@nau.edu::86d9b1c4-fcc1-40f9-9aaf-2bd86a9abb99" providerId="AD" clId="Web-{EF531E16-5B29-4F4D-84CE-273880E04D22}" dt="2023-02-13T06:38:21.024" v="8" actId="20577"/>
          <ac:spMkLst>
            <pc:docMk/>
            <pc:sldMk cId="3326052276" sldId="274"/>
            <ac:spMk id="2" creationId="{32F0DC70-45D3-110E-6CAA-678B0127475D}"/>
          </ac:spMkLst>
        </pc:spChg>
        <pc:spChg chg="mod">
          <ac:chgData name="Tori L Smith" userId="S::tls547@nau.edu::86d9b1c4-fcc1-40f9-9aaf-2bd86a9abb99" providerId="AD" clId="Web-{EF531E16-5B29-4F4D-84CE-273880E04D22}" dt="2023-02-13T06:43:17.125" v="348" actId="20577"/>
          <ac:spMkLst>
            <pc:docMk/>
            <pc:sldMk cId="3326052276" sldId="274"/>
            <ac:spMk id="3" creationId="{588D589A-F261-0D21-055B-EA7444278A9E}"/>
          </ac:spMkLst>
        </pc:spChg>
      </pc:sldChg>
      <pc:sldChg chg="modSp new">
        <pc:chgData name="Tori L Smith" userId="S::tls547@nau.edu::86d9b1c4-fcc1-40f9-9aaf-2bd86a9abb99" providerId="AD" clId="Web-{EF531E16-5B29-4F4D-84CE-273880E04D22}" dt="2023-02-13T06:43:26.953" v="358" actId="20577"/>
        <pc:sldMkLst>
          <pc:docMk/>
          <pc:sldMk cId="1654740907" sldId="275"/>
        </pc:sldMkLst>
        <pc:spChg chg="mod">
          <ac:chgData name="Tori L Smith" userId="S::tls547@nau.edu::86d9b1c4-fcc1-40f9-9aaf-2bd86a9abb99" providerId="AD" clId="Web-{EF531E16-5B29-4F4D-84CE-273880E04D22}" dt="2023-02-13T06:43:26.953" v="358" actId="20577"/>
          <ac:spMkLst>
            <pc:docMk/>
            <pc:sldMk cId="1654740907" sldId="275"/>
            <ac:spMk id="2" creationId="{803DAA56-E14A-4C65-B1A5-F7B0B8B44421}"/>
          </ac:spMkLst>
        </pc:spChg>
      </pc:sldChg>
    </pc:docChg>
  </pc:docChgLst>
  <pc:docChgLst>
    <pc:chgData name="Logan Gene Yeoman" userId="1fda0bc2-53bd-458d-abb9-302decf4947a" providerId="ADAL" clId="{9F6EE0B5-3F46-42AB-BB98-46852B07C564}"/>
    <pc:docChg chg="undo custSel addSld delSld modSld sldOrd">
      <pc:chgData name="Logan Gene Yeoman" userId="1fda0bc2-53bd-458d-abb9-302decf4947a" providerId="ADAL" clId="{9F6EE0B5-3F46-42AB-BB98-46852B07C564}" dt="2023-02-16T19:55:36.245" v="505" actId="20577"/>
      <pc:docMkLst>
        <pc:docMk/>
      </pc:docMkLst>
      <pc:sldChg chg="modSp mod">
        <pc:chgData name="Logan Gene Yeoman" userId="1fda0bc2-53bd-458d-abb9-302decf4947a" providerId="ADAL" clId="{9F6EE0B5-3F46-42AB-BB98-46852B07C564}" dt="2023-02-12T00:02:12.695" v="1" actId="20577"/>
        <pc:sldMkLst>
          <pc:docMk/>
          <pc:sldMk cId="109857222" sldId="256"/>
        </pc:sldMkLst>
        <pc:spChg chg="mod">
          <ac:chgData name="Logan Gene Yeoman" userId="1fda0bc2-53bd-458d-abb9-302decf4947a" providerId="ADAL" clId="{9F6EE0B5-3F46-42AB-BB98-46852B07C564}" dt="2023-02-12T00:02:12.695" v="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mod ord">
        <pc:chgData name="Logan Gene Yeoman" userId="1fda0bc2-53bd-458d-abb9-302decf4947a" providerId="ADAL" clId="{9F6EE0B5-3F46-42AB-BB98-46852B07C564}" dt="2023-02-12T00:46:18.266" v="469" actId="20577"/>
        <pc:sldMkLst>
          <pc:docMk/>
          <pc:sldMk cId="3981517329" sldId="257"/>
        </pc:sldMkLst>
        <pc:spChg chg="mod">
          <ac:chgData name="Logan Gene Yeoman" userId="1fda0bc2-53bd-458d-abb9-302decf4947a" providerId="ADAL" clId="{9F6EE0B5-3F46-42AB-BB98-46852B07C564}" dt="2023-02-12T00:46:18.266" v="469" actId="20577"/>
          <ac:spMkLst>
            <pc:docMk/>
            <pc:sldMk cId="3981517329" sldId="257"/>
            <ac:spMk id="4" creationId="{7C465C9E-53ED-C29B-042F-3EF0D464EDCF}"/>
          </ac:spMkLst>
        </pc:spChg>
      </pc:sldChg>
      <pc:sldChg chg="del">
        <pc:chgData name="Logan Gene Yeoman" userId="1fda0bc2-53bd-458d-abb9-302decf4947a" providerId="ADAL" clId="{9F6EE0B5-3F46-42AB-BB98-46852B07C564}" dt="2023-02-12T00:02:27.443" v="4" actId="2696"/>
        <pc:sldMkLst>
          <pc:docMk/>
          <pc:sldMk cId="3466447249" sldId="258"/>
        </pc:sldMkLst>
      </pc:sldChg>
      <pc:sldChg chg="del">
        <pc:chgData name="Logan Gene Yeoman" userId="1fda0bc2-53bd-458d-abb9-302decf4947a" providerId="ADAL" clId="{9F6EE0B5-3F46-42AB-BB98-46852B07C564}" dt="2023-02-12T00:02:29.425" v="5" actId="2696"/>
        <pc:sldMkLst>
          <pc:docMk/>
          <pc:sldMk cId="2453578129" sldId="259"/>
        </pc:sldMkLst>
      </pc:sldChg>
      <pc:sldChg chg="del">
        <pc:chgData name="Logan Gene Yeoman" userId="1fda0bc2-53bd-458d-abb9-302decf4947a" providerId="ADAL" clId="{9F6EE0B5-3F46-42AB-BB98-46852B07C564}" dt="2023-02-12T00:02:25.328" v="3" actId="2696"/>
        <pc:sldMkLst>
          <pc:docMk/>
          <pc:sldMk cId="3437587916" sldId="260"/>
        </pc:sldMkLst>
      </pc:sldChg>
      <pc:sldChg chg="del">
        <pc:chgData name="Logan Gene Yeoman" userId="1fda0bc2-53bd-458d-abb9-302decf4947a" providerId="ADAL" clId="{9F6EE0B5-3F46-42AB-BB98-46852B07C564}" dt="2023-02-12T00:02:31.910" v="6" actId="2696"/>
        <pc:sldMkLst>
          <pc:docMk/>
          <pc:sldMk cId="3852768299" sldId="262"/>
        </pc:sldMkLst>
      </pc:sldChg>
      <pc:sldChg chg="del">
        <pc:chgData name="Logan Gene Yeoman" userId="1fda0bc2-53bd-458d-abb9-302decf4947a" providerId="ADAL" clId="{9F6EE0B5-3F46-42AB-BB98-46852B07C564}" dt="2023-02-12T00:02:34.075" v="7" actId="2696"/>
        <pc:sldMkLst>
          <pc:docMk/>
          <pc:sldMk cId="1353905616" sldId="263"/>
        </pc:sldMkLst>
      </pc:sldChg>
      <pc:sldChg chg="del">
        <pc:chgData name="Logan Gene Yeoman" userId="1fda0bc2-53bd-458d-abb9-302decf4947a" providerId="ADAL" clId="{9F6EE0B5-3F46-42AB-BB98-46852B07C564}" dt="2023-02-12T00:02:23.107" v="2" actId="2696"/>
        <pc:sldMkLst>
          <pc:docMk/>
          <pc:sldMk cId="609019907" sldId="264"/>
        </pc:sldMkLst>
      </pc:sldChg>
      <pc:sldChg chg="addSp delSp modSp mod">
        <pc:chgData name="Logan Gene Yeoman" userId="1fda0bc2-53bd-458d-abb9-302decf4947a" providerId="ADAL" clId="{9F6EE0B5-3F46-42AB-BB98-46852B07C564}" dt="2023-02-12T00:03:40.025" v="15" actId="1076"/>
        <pc:sldMkLst>
          <pc:docMk/>
          <pc:sldMk cId="2297046998" sldId="266"/>
        </pc:sldMkLst>
        <pc:spChg chg="mod">
          <ac:chgData name="Logan Gene Yeoman" userId="1fda0bc2-53bd-458d-abb9-302decf4947a" providerId="ADAL" clId="{9F6EE0B5-3F46-42AB-BB98-46852B07C564}" dt="2023-02-12T00:03:35.361" v="14" actId="1076"/>
          <ac:spMkLst>
            <pc:docMk/>
            <pc:sldMk cId="2297046998" sldId="266"/>
            <ac:spMk id="2" creationId="{D11FC353-2D27-1427-1506-14B8E4203FE8}"/>
          </ac:spMkLst>
        </pc:spChg>
        <pc:spChg chg="del">
          <ac:chgData name="Logan Gene Yeoman" userId="1fda0bc2-53bd-458d-abb9-302decf4947a" providerId="ADAL" clId="{9F6EE0B5-3F46-42AB-BB98-46852B07C564}" dt="2023-02-12T00:03:14.085" v="8" actId="478"/>
          <ac:spMkLst>
            <pc:docMk/>
            <pc:sldMk cId="2297046998" sldId="266"/>
            <ac:spMk id="3" creationId="{80A194D6-A565-E847-4EBF-72755FF2C65B}"/>
          </ac:spMkLst>
        </pc:spChg>
        <pc:spChg chg="add del mod">
          <ac:chgData name="Logan Gene Yeoman" userId="1fda0bc2-53bd-458d-abb9-302decf4947a" providerId="ADAL" clId="{9F6EE0B5-3F46-42AB-BB98-46852B07C564}" dt="2023-02-12T00:03:18.685" v="11" actId="478"/>
          <ac:spMkLst>
            <pc:docMk/>
            <pc:sldMk cId="2297046998" sldId="266"/>
            <ac:spMk id="6" creationId="{6A35AA05-8978-4D38-837A-DA102C7D2948}"/>
          </ac:spMkLst>
        </pc:spChg>
        <pc:spChg chg="add del">
          <ac:chgData name="Logan Gene Yeoman" userId="1fda0bc2-53bd-458d-abb9-302decf4947a" providerId="ADAL" clId="{9F6EE0B5-3F46-42AB-BB98-46852B07C564}" dt="2023-02-12T00:03:16.945" v="10" actId="22"/>
          <ac:spMkLst>
            <pc:docMk/>
            <pc:sldMk cId="2297046998" sldId="266"/>
            <ac:spMk id="8" creationId="{770AEC69-9817-D38B-43B9-91FC9C6EE286}"/>
          </ac:spMkLst>
        </pc:spChg>
        <pc:spChg chg="add mod">
          <ac:chgData name="Logan Gene Yeoman" userId="1fda0bc2-53bd-458d-abb9-302decf4947a" providerId="ADAL" clId="{9F6EE0B5-3F46-42AB-BB98-46852B07C564}" dt="2023-02-12T00:03:40.025" v="15" actId="1076"/>
          <ac:spMkLst>
            <pc:docMk/>
            <pc:sldMk cId="2297046998" sldId="266"/>
            <ac:spMk id="9" creationId="{D057D0E5-F15A-7604-F0CD-0669D8DFBE4E}"/>
          </ac:spMkLst>
        </pc:spChg>
      </pc:sldChg>
      <pc:sldChg chg="addSp delSp modSp new mod">
        <pc:chgData name="Logan Gene Yeoman" userId="1fda0bc2-53bd-458d-abb9-302decf4947a" providerId="ADAL" clId="{9F6EE0B5-3F46-42AB-BB98-46852B07C564}" dt="2023-02-12T00:47:20.945" v="474" actId="115"/>
        <pc:sldMkLst>
          <pc:docMk/>
          <pc:sldMk cId="3935442376" sldId="267"/>
        </pc:sldMkLst>
        <pc:spChg chg="del">
          <ac:chgData name="Logan Gene Yeoman" userId="1fda0bc2-53bd-458d-abb9-302decf4947a" providerId="ADAL" clId="{9F6EE0B5-3F46-42AB-BB98-46852B07C564}" dt="2023-02-12T00:25:47.382" v="18" actId="478"/>
          <ac:spMkLst>
            <pc:docMk/>
            <pc:sldMk cId="3935442376" sldId="267"/>
            <ac:spMk id="2" creationId="{C561CF5A-0E0D-1E07-126C-9CD0E8CCFFDC}"/>
          </ac:spMkLst>
        </pc:spChg>
        <pc:spChg chg="del mod">
          <ac:chgData name="Logan Gene Yeoman" userId="1fda0bc2-53bd-458d-abb9-302decf4947a" providerId="ADAL" clId="{9F6EE0B5-3F46-42AB-BB98-46852B07C564}" dt="2023-02-12T00:27:51.489" v="59" actId="931"/>
          <ac:spMkLst>
            <pc:docMk/>
            <pc:sldMk cId="3935442376" sldId="267"/>
            <ac:spMk id="3" creationId="{AC2174BB-9138-65A3-9B13-201B6285C0A2}"/>
          </ac:spMkLst>
        </pc:spChg>
        <pc:spChg chg="add mod">
          <ac:chgData name="Logan Gene Yeoman" userId="1fda0bc2-53bd-458d-abb9-302decf4947a" providerId="ADAL" clId="{9F6EE0B5-3F46-42AB-BB98-46852B07C564}" dt="2023-02-12T00:28:02.220" v="64" actId="1076"/>
          <ac:spMkLst>
            <pc:docMk/>
            <pc:sldMk cId="3935442376" sldId="267"/>
            <ac:spMk id="5" creationId="{F267C170-B4C7-3C7C-2E97-94135D2D09EA}"/>
          </ac:spMkLst>
        </pc:spChg>
        <pc:spChg chg="add mod">
          <ac:chgData name="Logan Gene Yeoman" userId="1fda0bc2-53bd-458d-abb9-302decf4947a" providerId="ADAL" clId="{9F6EE0B5-3F46-42AB-BB98-46852B07C564}" dt="2023-02-12T00:47:20.945" v="474" actId="115"/>
          <ac:spMkLst>
            <pc:docMk/>
            <pc:sldMk cId="3935442376" sldId="267"/>
            <ac:spMk id="8" creationId="{4CA914B9-0829-B587-FA9E-6ABB9B9F70D0}"/>
          </ac:spMkLst>
        </pc:spChg>
        <pc:spChg chg="add mod">
          <ac:chgData name="Logan Gene Yeoman" userId="1fda0bc2-53bd-458d-abb9-302decf4947a" providerId="ADAL" clId="{9F6EE0B5-3F46-42AB-BB98-46852B07C564}" dt="2023-02-12T00:46:25.156" v="471" actId="20577"/>
          <ac:spMkLst>
            <pc:docMk/>
            <pc:sldMk cId="3935442376" sldId="267"/>
            <ac:spMk id="9" creationId="{8C91A13A-28F2-7856-17A6-6F223010B166}"/>
          </ac:spMkLst>
        </pc:spChg>
        <pc:picChg chg="add mod">
          <ac:chgData name="Logan Gene Yeoman" userId="1fda0bc2-53bd-458d-abb9-302decf4947a" providerId="ADAL" clId="{9F6EE0B5-3F46-42AB-BB98-46852B07C564}" dt="2023-02-12T00:47:02.845" v="473" actId="1582"/>
          <ac:picMkLst>
            <pc:docMk/>
            <pc:sldMk cId="3935442376" sldId="267"/>
            <ac:picMk id="7" creationId="{7488D692-EDE3-471B-A4F2-943E31AF49A1}"/>
          </ac:picMkLst>
        </pc:picChg>
      </pc:sldChg>
      <pc:sldChg chg="modSp new mod">
        <pc:chgData name="Logan Gene Yeoman" userId="1fda0bc2-53bd-458d-abb9-302decf4947a" providerId="ADAL" clId="{9F6EE0B5-3F46-42AB-BB98-46852B07C564}" dt="2023-02-12T00:43:01.429" v="341" actId="20577"/>
        <pc:sldMkLst>
          <pc:docMk/>
          <pc:sldMk cId="3674975363" sldId="268"/>
        </pc:sldMkLst>
        <pc:spChg chg="mod">
          <ac:chgData name="Logan Gene Yeoman" userId="1fda0bc2-53bd-458d-abb9-302decf4947a" providerId="ADAL" clId="{9F6EE0B5-3F46-42AB-BB98-46852B07C564}" dt="2023-02-12T00:40:41.759" v="223" actId="1076"/>
          <ac:spMkLst>
            <pc:docMk/>
            <pc:sldMk cId="3674975363" sldId="268"/>
            <ac:spMk id="2" creationId="{A44A0AC7-E77B-A845-D956-5D7AF8DE58BF}"/>
          </ac:spMkLst>
        </pc:spChg>
        <pc:spChg chg="mod">
          <ac:chgData name="Logan Gene Yeoman" userId="1fda0bc2-53bd-458d-abb9-302decf4947a" providerId="ADAL" clId="{9F6EE0B5-3F46-42AB-BB98-46852B07C564}" dt="2023-02-12T00:43:01.429" v="341" actId="20577"/>
          <ac:spMkLst>
            <pc:docMk/>
            <pc:sldMk cId="3674975363" sldId="268"/>
            <ac:spMk id="3" creationId="{3F64B895-20C3-F87B-C398-B97D9BE1617E}"/>
          </ac:spMkLst>
        </pc:spChg>
      </pc:sldChg>
      <pc:sldChg chg="modSp">
        <pc:chgData name="Logan Gene Yeoman" userId="1fda0bc2-53bd-458d-abb9-302decf4947a" providerId="ADAL" clId="{9F6EE0B5-3F46-42AB-BB98-46852B07C564}" dt="2023-02-16T19:55:36.245" v="505" actId="20577"/>
        <pc:sldMkLst>
          <pc:docMk/>
          <pc:sldMk cId="2710907772" sldId="270"/>
        </pc:sldMkLst>
        <pc:spChg chg="mod">
          <ac:chgData name="Logan Gene Yeoman" userId="1fda0bc2-53bd-458d-abb9-302decf4947a" providerId="ADAL" clId="{9F6EE0B5-3F46-42AB-BB98-46852B07C564}" dt="2023-02-16T19:55:36.245" v="505" actId="20577"/>
          <ac:spMkLst>
            <pc:docMk/>
            <pc:sldMk cId="2710907772" sldId="270"/>
            <ac:spMk id="3" creationId="{663A4931-E568-CD4A-0487-0FB107059C65}"/>
          </ac:spMkLst>
        </pc:spChg>
      </pc:sldChg>
    </pc:docChg>
  </pc:docChgLst>
  <pc:docChgLst>
    <pc:chgData name="Logan Gene Yeoman" userId="S::lgy5@nau.edu::1fda0bc2-53bd-458d-abb9-302decf4947a" providerId="AD" clId="Web-{C02B04A2-1E41-448E-AD29-F7EFB09EE41B}"/>
    <pc:docChg chg="modSld">
      <pc:chgData name="Logan Gene Yeoman" userId="S::lgy5@nau.edu::1fda0bc2-53bd-458d-abb9-302decf4947a" providerId="AD" clId="Web-{C02B04A2-1E41-448E-AD29-F7EFB09EE41B}" dt="2022-09-16T02:31:50.469" v="118" actId="1076"/>
      <pc:docMkLst>
        <pc:docMk/>
      </pc:docMkLst>
      <pc:sldChg chg="addSp delSp modSp">
        <pc:chgData name="Logan Gene Yeoman" userId="S::lgy5@nau.edu::1fda0bc2-53bd-458d-abb9-302decf4947a" providerId="AD" clId="Web-{C02B04A2-1E41-448E-AD29-F7EFB09EE41B}" dt="2022-09-16T02:31:50.469" v="118" actId="1076"/>
        <pc:sldMkLst>
          <pc:docMk/>
          <pc:sldMk cId="3466447249" sldId="258"/>
        </pc:sldMkLst>
        <pc:spChg chg="mod">
          <ac:chgData name="Logan Gene Yeoman" userId="S::lgy5@nau.edu::1fda0bc2-53bd-458d-abb9-302decf4947a" providerId="AD" clId="Web-{C02B04A2-1E41-448E-AD29-F7EFB09EE41B}" dt="2022-09-16T02:15:05.442" v="4" actId="1076"/>
          <ac:spMkLst>
            <pc:docMk/>
            <pc:sldMk cId="3466447249" sldId="258"/>
            <ac:spMk id="2" creationId="{5FDBAE82-82BF-7724-285B-C05894913C5D}"/>
          </ac:spMkLst>
        </pc:spChg>
        <pc:spChg chg="del">
          <ac:chgData name="Logan Gene Yeoman" userId="S::lgy5@nau.edu::1fda0bc2-53bd-458d-abb9-302decf4947a" providerId="AD" clId="Web-{C02B04A2-1E41-448E-AD29-F7EFB09EE41B}" dt="2022-09-16T02:14:48.535" v="0"/>
          <ac:spMkLst>
            <pc:docMk/>
            <pc:sldMk cId="3466447249" sldId="258"/>
            <ac:spMk id="3" creationId="{0628C09D-338F-C1D1-52D5-CD89C16F6483}"/>
          </ac:spMkLst>
        </pc:spChg>
        <pc:spChg chg="add mod">
          <ac:chgData name="Logan Gene Yeoman" userId="S::lgy5@nau.edu::1fda0bc2-53bd-458d-abb9-302decf4947a" providerId="AD" clId="Web-{C02B04A2-1E41-448E-AD29-F7EFB09EE41B}" dt="2022-09-16T02:31:06.716" v="113" actId="20577"/>
          <ac:spMkLst>
            <pc:docMk/>
            <pc:sldMk cId="3466447249" sldId="258"/>
            <ac:spMk id="6" creationId="{6BC549A7-5DB9-F508-ABBD-88838975A17E}"/>
          </ac:spMkLst>
        </pc:spChg>
        <pc:picChg chg="add mod ord">
          <ac:chgData name="Logan Gene Yeoman" userId="S::lgy5@nau.edu::1fda0bc2-53bd-458d-abb9-302decf4947a" providerId="AD" clId="Web-{C02B04A2-1E41-448E-AD29-F7EFB09EE41B}" dt="2022-09-16T02:31:50.469" v="118" actId="1076"/>
          <ac:picMkLst>
            <pc:docMk/>
            <pc:sldMk cId="3466447249" sldId="258"/>
            <ac:picMk id="5" creationId="{41999272-ED41-EABF-8185-B61004191089}"/>
          </ac:picMkLst>
        </pc:picChg>
      </pc:sldChg>
    </pc:docChg>
  </pc:docChgLst>
  <pc:docChgLst>
    <pc:chgData name="Sabin Joseph Wright" userId="S::sjw366@nau.edu::998c14c2-657c-40b4-87da-9b715ffafbb0" providerId="AD" clId="Web-{E1763199-1D54-4767-8230-729B509FF82D}"/>
    <pc:docChg chg="modSld">
      <pc:chgData name="Sabin Joseph Wright" userId="S::sjw366@nau.edu::998c14c2-657c-40b4-87da-9b715ffafbb0" providerId="AD" clId="Web-{E1763199-1D54-4767-8230-729B509FF82D}" dt="2022-09-19T18:13:23.984" v="1" actId="20577"/>
      <pc:docMkLst>
        <pc:docMk/>
      </pc:docMkLst>
      <pc:sldChg chg="modSp">
        <pc:chgData name="Sabin Joseph Wright" userId="S::sjw366@nau.edu::998c14c2-657c-40b4-87da-9b715ffafbb0" providerId="AD" clId="Web-{E1763199-1D54-4767-8230-729B509FF82D}" dt="2022-09-19T18:13:18.031" v="0" actId="20577"/>
        <pc:sldMkLst>
          <pc:docMk/>
          <pc:sldMk cId="3852768299" sldId="262"/>
        </pc:sldMkLst>
        <pc:spChg chg="mod">
          <ac:chgData name="Sabin Joseph Wright" userId="S::sjw366@nau.edu::998c14c2-657c-40b4-87da-9b715ffafbb0" providerId="AD" clId="Web-{E1763199-1D54-4767-8230-729B509FF82D}" dt="2022-09-19T18:13:18.031" v="0" actId="20577"/>
          <ac:spMkLst>
            <pc:docMk/>
            <pc:sldMk cId="3852768299" sldId="262"/>
            <ac:spMk id="4" creationId="{6C162716-2ED5-05C2-BB8A-D311830499C8}"/>
          </ac:spMkLst>
        </pc:spChg>
      </pc:sldChg>
      <pc:sldChg chg="modSp">
        <pc:chgData name="Sabin Joseph Wright" userId="S::sjw366@nau.edu::998c14c2-657c-40b4-87da-9b715ffafbb0" providerId="AD" clId="Web-{E1763199-1D54-4767-8230-729B509FF82D}" dt="2022-09-19T18:13:23.984" v="1" actId="20577"/>
        <pc:sldMkLst>
          <pc:docMk/>
          <pc:sldMk cId="1353905616" sldId="263"/>
        </pc:sldMkLst>
        <pc:spChg chg="mod">
          <ac:chgData name="Sabin Joseph Wright" userId="S::sjw366@nau.edu::998c14c2-657c-40b4-87da-9b715ffafbb0" providerId="AD" clId="Web-{E1763199-1D54-4767-8230-729B509FF82D}" dt="2022-09-19T18:13:23.984" v="1" actId="20577"/>
          <ac:spMkLst>
            <pc:docMk/>
            <pc:sldMk cId="1353905616" sldId="263"/>
            <ac:spMk id="9" creationId="{90A5B3F0-CE3F-8527-D26C-90A22D129A4A}"/>
          </ac:spMkLst>
        </pc:spChg>
      </pc:sldChg>
    </pc:docChg>
  </pc:docChgLst>
  <pc:docChgLst>
    <pc:chgData name="Tori L Smith" userId="S::tls547@nau.edu::86d9b1c4-fcc1-40f9-9aaf-2bd86a9abb99" providerId="AD" clId="Web-{EE10EBF1-7ECB-4885-9DC9-1B632D3E7EC2}"/>
    <pc:docChg chg="modSld">
      <pc:chgData name="Tori L Smith" userId="S::tls547@nau.edu::86d9b1c4-fcc1-40f9-9aaf-2bd86a9abb99" providerId="AD" clId="Web-{EE10EBF1-7ECB-4885-9DC9-1B632D3E7EC2}" dt="2023-02-13T23:00:38.218" v="23" actId="20577"/>
      <pc:docMkLst>
        <pc:docMk/>
      </pc:docMkLst>
      <pc:sldChg chg="modSp">
        <pc:chgData name="Tori L Smith" userId="S::tls547@nau.edu::86d9b1c4-fcc1-40f9-9aaf-2bd86a9abb99" providerId="AD" clId="Web-{EE10EBF1-7ECB-4885-9DC9-1B632D3E7EC2}" dt="2023-02-13T23:00:38.218" v="23" actId="20577"/>
        <pc:sldMkLst>
          <pc:docMk/>
          <pc:sldMk cId="3326052276" sldId="274"/>
        </pc:sldMkLst>
        <pc:spChg chg="mod">
          <ac:chgData name="Tori L Smith" userId="S::tls547@nau.edu::86d9b1c4-fcc1-40f9-9aaf-2bd86a9abb99" providerId="AD" clId="Web-{EE10EBF1-7ECB-4885-9DC9-1B632D3E7EC2}" dt="2023-02-13T23:00:38.218" v="23" actId="20577"/>
          <ac:spMkLst>
            <pc:docMk/>
            <pc:sldMk cId="3326052276" sldId="274"/>
            <ac:spMk id="3" creationId="{588D589A-F261-0D21-055B-EA7444278A9E}"/>
          </ac:spMkLst>
        </pc:spChg>
        <pc:spChg chg="mod">
          <ac:chgData name="Tori L Smith" userId="S::tls547@nau.edu::86d9b1c4-fcc1-40f9-9aaf-2bd86a9abb99" providerId="AD" clId="Web-{EE10EBF1-7ECB-4885-9DC9-1B632D3E7EC2}" dt="2023-02-13T22:59:08.605" v="4" actId="20577"/>
          <ac:spMkLst>
            <pc:docMk/>
            <pc:sldMk cId="3326052276" sldId="274"/>
            <ac:spMk id="4" creationId="{E293BB8E-0216-B42C-27F2-3753C3481341}"/>
          </ac:spMkLst>
        </pc:spChg>
      </pc:sldChg>
      <pc:sldChg chg="modSp">
        <pc:chgData name="Tori L Smith" userId="S::tls547@nau.edu::86d9b1c4-fcc1-40f9-9aaf-2bd86a9abb99" providerId="AD" clId="Web-{EE10EBF1-7ECB-4885-9DC9-1B632D3E7EC2}" dt="2023-02-13T22:59:17.527" v="8" actId="20577"/>
        <pc:sldMkLst>
          <pc:docMk/>
          <pc:sldMk cId="1654740907" sldId="275"/>
        </pc:sldMkLst>
        <pc:spChg chg="mod">
          <ac:chgData name="Tori L Smith" userId="S::tls547@nau.edu::86d9b1c4-fcc1-40f9-9aaf-2bd86a9abb99" providerId="AD" clId="Web-{EE10EBF1-7ECB-4885-9DC9-1B632D3E7EC2}" dt="2023-02-13T22:59:17.527" v="8" actId="20577"/>
          <ac:spMkLst>
            <pc:docMk/>
            <pc:sldMk cId="1654740907" sldId="275"/>
            <ac:spMk id="4" creationId="{2F1C1407-37C6-43C9-C722-5DAC6B041ED6}"/>
          </ac:spMkLst>
        </pc:spChg>
      </pc:sldChg>
    </pc:docChg>
  </pc:docChgLst>
  <pc:docChgLst>
    <pc:chgData name="Anubhav Kothari" userId="S::ak999@iris.nau.edu::ef3fc47a-b539-4ef0-9129-c247e046f470" providerId="AD" clId="Web-{F7D99AC8-4EA4-4B9F-B0C4-C8AB64B1BFA8}"/>
    <pc:docChg chg="modSld">
      <pc:chgData name="Anubhav Kothari" userId="S::ak999@iris.nau.edu::ef3fc47a-b539-4ef0-9129-c247e046f470" providerId="AD" clId="Web-{F7D99AC8-4EA4-4B9F-B0C4-C8AB64B1BFA8}" dt="2023-02-14T00:09:25.303" v="21" actId="20577"/>
      <pc:docMkLst>
        <pc:docMk/>
      </pc:docMkLst>
      <pc:sldChg chg="modSp">
        <pc:chgData name="Anubhav Kothari" userId="S::ak999@iris.nau.edu::ef3fc47a-b539-4ef0-9129-c247e046f470" providerId="AD" clId="Web-{F7D99AC8-4EA4-4B9F-B0C4-C8AB64B1BFA8}" dt="2023-02-14T00:09:25.303" v="21" actId="20577"/>
        <pc:sldMkLst>
          <pc:docMk/>
          <pc:sldMk cId="3674975363" sldId="268"/>
        </pc:sldMkLst>
        <pc:spChg chg="mod">
          <ac:chgData name="Anubhav Kothari" userId="S::ak999@iris.nau.edu::ef3fc47a-b539-4ef0-9129-c247e046f470" providerId="AD" clId="Web-{F7D99AC8-4EA4-4B9F-B0C4-C8AB64B1BFA8}" dt="2023-02-14T00:09:25.303" v="21" actId="20577"/>
          <ac:spMkLst>
            <pc:docMk/>
            <pc:sldMk cId="3674975363" sldId="268"/>
            <ac:spMk id="3" creationId="{3F64B895-20C3-F87B-C398-B97D9BE1617E}"/>
          </ac:spMkLst>
        </pc:spChg>
      </pc:sldChg>
      <pc:sldChg chg="modSp">
        <pc:chgData name="Anubhav Kothari" userId="S::ak999@iris.nau.edu::ef3fc47a-b539-4ef0-9129-c247e046f470" providerId="AD" clId="Web-{F7D99AC8-4EA4-4B9F-B0C4-C8AB64B1BFA8}" dt="2023-02-14T00:08:35.036" v="19" actId="20577"/>
        <pc:sldMkLst>
          <pc:docMk/>
          <pc:sldMk cId="389575637" sldId="278"/>
        </pc:sldMkLst>
        <pc:spChg chg="mod">
          <ac:chgData name="Anubhav Kothari" userId="S::ak999@iris.nau.edu::ef3fc47a-b539-4ef0-9129-c247e046f470" providerId="AD" clId="Web-{F7D99AC8-4EA4-4B9F-B0C4-C8AB64B1BFA8}" dt="2023-02-14T00:08:35.036" v="19" actId="20577"/>
          <ac:spMkLst>
            <pc:docMk/>
            <pc:sldMk cId="389575637" sldId="278"/>
            <ac:spMk id="3" creationId="{D3002929-AB11-9061-6E2C-C497214E60B1}"/>
          </ac:spMkLst>
        </pc:spChg>
      </pc:sldChg>
    </pc:docChg>
  </pc:docChgLst>
  <pc:docChgLst>
    <pc:chgData name="Sabin Joseph Wright" userId="S::sjw366@nau.edu::998c14c2-657c-40b4-87da-9b715ffafbb0" providerId="AD" clId="Web-{7D900AAE-054B-4339-BEF0-10D33B5FDCDC}"/>
    <pc:docChg chg="addSld modSld">
      <pc:chgData name="Sabin Joseph Wright" userId="S::sjw366@nau.edu::998c14c2-657c-40b4-87da-9b715ffafbb0" providerId="AD" clId="Web-{7D900AAE-054B-4339-BEF0-10D33B5FDCDC}" dt="2023-02-13T07:05:23.666" v="36" actId="20577"/>
      <pc:docMkLst>
        <pc:docMk/>
      </pc:docMkLst>
      <pc:sldChg chg="modSp new">
        <pc:chgData name="Sabin Joseph Wright" userId="S::sjw366@nau.edu::998c14c2-657c-40b4-87da-9b715ffafbb0" providerId="AD" clId="Web-{7D900AAE-054B-4339-BEF0-10D33B5FDCDC}" dt="2023-02-13T07:05:07.884" v="6" actId="20577"/>
        <pc:sldMkLst>
          <pc:docMk/>
          <pc:sldMk cId="3144625043" sldId="276"/>
        </pc:sldMkLst>
        <pc:spChg chg="mod">
          <ac:chgData name="Sabin Joseph Wright" userId="S::sjw366@nau.edu::998c14c2-657c-40b4-87da-9b715ffafbb0" providerId="AD" clId="Web-{7D900AAE-054B-4339-BEF0-10D33B5FDCDC}" dt="2023-02-13T07:05:07.884" v="6" actId="20577"/>
          <ac:spMkLst>
            <pc:docMk/>
            <pc:sldMk cId="3144625043" sldId="276"/>
            <ac:spMk id="2" creationId="{7D48B0A0-7549-21EE-1141-FCC55C900D39}"/>
          </ac:spMkLst>
        </pc:spChg>
      </pc:sldChg>
      <pc:sldChg chg="modSp new">
        <pc:chgData name="Sabin Joseph Wright" userId="S::sjw366@nau.edu::998c14c2-657c-40b4-87da-9b715ffafbb0" providerId="AD" clId="Web-{7D900AAE-054B-4339-BEF0-10D33B5FDCDC}" dt="2023-02-13T07:05:23.666" v="36" actId="20577"/>
        <pc:sldMkLst>
          <pc:docMk/>
          <pc:sldMk cId="2042887392" sldId="277"/>
        </pc:sldMkLst>
        <pc:spChg chg="mod">
          <ac:chgData name="Sabin Joseph Wright" userId="S::sjw366@nau.edu::998c14c2-657c-40b4-87da-9b715ffafbb0" providerId="AD" clId="Web-{7D900AAE-054B-4339-BEF0-10D33B5FDCDC}" dt="2023-02-13T07:05:23.666" v="36" actId="20577"/>
          <ac:spMkLst>
            <pc:docMk/>
            <pc:sldMk cId="2042887392" sldId="277"/>
            <ac:spMk id="2" creationId="{91A521F4-5355-031C-0073-D5CBD4DE575C}"/>
          </ac:spMkLst>
        </pc:spChg>
      </pc:sldChg>
    </pc:docChg>
  </pc:docChgLst>
  <pc:docChgLst>
    <pc:chgData name="Logan Gene Yeoman" userId="S::lgy5@nau.edu::1fda0bc2-53bd-458d-abb9-302decf4947a" providerId="AD" clId="Web-{981B29EC-DB28-43BF-8BC8-D27E24173DC3}"/>
    <pc:docChg chg="modSld">
      <pc:chgData name="Logan Gene Yeoman" userId="S::lgy5@nau.edu::1fda0bc2-53bd-458d-abb9-302decf4947a" providerId="AD" clId="Web-{981B29EC-DB28-43BF-8BC8-D27E24173DC3}" dt="2022-09-19T03:14:41.052" v="3" actId="20577"/>
      <pc:docMkLst>
        <pc:docMk/>
      </pc:docMkLst>
      <pc:sldChg chg="modSp">
        <pc:chgData name="Logan Gene Yeoman" userId="S::lgy5@nau.edu::1fda0bc2-53bd-458d-abb9-302decf4947a" providerId="AD" clId="Web-{981B29EC-DB28-43BF-8BC8-D27E24173DC3}" dt="2022-09-19T03:14:41.052" v="3" actId="20577"/>
        <pc:sldMkLst>
          <pc:docMk/>
          <pc:sldMk cId="3981517329" sldId="257"/>
        </pc:sldMkLst>
        <pc:spChg chg="mod">
          <ac:chgData name="Logan Gene Yeoman" userId="S::lgy5@nau.edu::1fda0bc2-53bd-458d-abb9-302decf4947a" providerId="AD" clId="Web-{981B29EC-DB28-43BF-8BC8-D27E24173DC3}" dt="2022-09-19T03:14:41.052" v="3" actId="20577"/>
          <ac:spMkLst>
            <pc:docMk/>
            <pc:sldMk cId="3981517329" sldId="257"/>
            <ac:spMk id="3" creationId="{F04D038B-ED79-4D5D-BA33-5B96A31D18C0}"/>
          </ac:spMkLst>
        </pc:spChg>
      </pc:sldChg>
    </pc:docChg>
  </pc:docChgLst>
  <pc:docChgLst>
    <pc:chgData name="Anubhav Kothari" userId="S::ak999@iris.nau.edu::ef3fc47a-b539-4ef0-9129-c247e046f470" providerId="AD" clId="Web-{40D6897C-C7D7-4F4B-9D44-C3FDA1E1B773}"/>
    <pc:docChg chg="modSld">
      <pc:chgData name="Anubhav Kothari" userId="S::ak999@iris.nau.edu::ef3fc47a-b539-4ef0-9129-c247e046f470" providerId="AD" clId="Web-{40D6897C-C7D7-4F4B-9D44-C3FDA1E1B773}" dt="2023-02-13T21:55:17.031" v="46" actId="14100"/>
      <pc:docMkLst>
        <pc:docMk/>
      </pc:docMkLst>
      <pc:sldChg chg="modSp">
        <pc:chgData name="Anubhav Kothari" userId="S::ak999@iris.nau.edu::ef3fc47a-b539-4ef0-9129-c247e046f470" providerId="AD" clId="Web-{40D6897C-C7D7-4F4B-9D44-C3FDA1E1B773}" dt="2023-02-13T21:51:47.539" v="15" actId="20577"/>
        <pc:sldMkLst>
          <pc:docMk/>
          <pc:sldMk cId="3674975363" sldId="268"/>
        </pc:sldMkLst>
        <pc:spChg chg="mod">
          <ac:chgData name="Anubhav Kothari" userId="S::ak999@iris.nau.edu::ef3fc47a-b539-4ef0-9129-c247e046f470" providerId="AD" clId="Web-{40D6897C-C7D7-4F4B-9D44-C3FDA1E1B773}" dt="2023-02-13T21:51:47.539" v="15" actId="20577"/>
          <ac:spMkLst>
            <pc:docMk/>
            <pc:sldMk cId="3674975363" sldId="268"/>
            <ac:spMk id="5" creationId="{652D4DA3-8B6A-CFDC-8040-15FDAB9FE4A7}"/>
          </ac:spMkLst>
        </pc:spChg>
      </pc:sldChg>
      <pc:sldChg chg="modSp">
        <pc:chgData name="Anubhav Kothari" userId="S::ak999@iris.nau.edu::ef3fc47a-b539-4ef0-9129-c247e046f470" providerId="AD" clId="Web-{40D6897C-C7D7-4F4B-9D44-C3FDA1E1B773}" dt="2023-02-13T21:51:39.507" v="12" actId="20577"/>
        <pc:sldMkLst>
          <pc:docMk/>
          <pc:sldMk cId="2578802026" sldId="269"/>
        </pc:sldMkLst>
        <pc:spChg chg="mod">
          <ac:chgData name="Anubhav Kothari" userId="S::ak999@iris.nau.edu::ef3fc47a-b539-4ef0-9129-c247e046f470" providerId="AD" clId="Web-{40D6897C-C7D7-4F4B-9D44-C3FDA1E1B773}" dt="2023-02-13T21:51:39.507" v="12" actId="20577"/>
          <ac:spMkLst>
            <pc:docMk/>
            <pc:sldMk cId="2578802026" sldId="269"/>
            <ac:spMk id="5" creationId="{2BD6E310-1AAA-9A43-8539-193D3800DFE4}"/>
          </ac:spMkLst>
        </pc:spChg>
      </pc:sldChg>
      <pc:sldChg chg="modSp">
        <pc:chgData name="Anubhav Kothari" userId="S::ak999@iris.nau.edu::ef3fc47a-b539-4ef0-9129-c247e046f470" providerId="AD" clId="Web-{40D6897C-C7D7-4F4B-9D44-C3FDA1E1B773}" dt="2023-02-13T21:49:32.128" v="1" actId="20577"/>
        <pc:sldMkLst>
          <pc:docMk/>
          <pc:sldMk cId="2710907772" sldId="270"/>
        </pc:sldMkLst>
        <pc:spChg chg="mod">
          <ac:chgData name="Anubhav Kothari" userId="S::ak999@iris.nau.edu::ef3fc47a-b539-4ef0-9129-c247e046f470" providerId="AD" clId="Web-{40D6897C-C7D7-4F4B-9D44-C3FDA1E1B773}" dt="2023-02-13T21:49:32.128" v="1" actId="20577"/>
          <ac:spMkLst>
            <pc:docMk/>
            <pc:sldMk cId="2710907772" sldId="270"/>
            <ac:spMk id="5" creationId="{A0B1DE80-6F26-87C5-FFA4-47FDCD18E452}"/>
          </ac:spMkLst>
        </pc:spChg>
      </pc:sldChg>
      <pc:sldChg chg="modSp">
        <pc:chgData name="Anubhav Kothari" userId="S::ak999@iris.nau.edu::ef3fc47a-b539-4ef0-9129-c247e046f470" providerId="AD" clId="Web-{40D6897C-C7D7-4F4B-9D44-C3FDA1E1B773}" dt="2023-02-13T21:49:39.456" v="3" actId="20577"/>
        <pc:sldMkLst>
          <pc:docMk/>
          <pc:sldMk cId="1827709645" sldId="271"/>
        </pc:sldMkLst>
        <pc:spChg chg="mod">
          <ac:chgData name="Anubhav Kothari" userId="S::ak999@iris.nau.edu::ef3fc47a-b539-4ef0-9129-c247e046f470" providerId="AD" clId="Web-{40D6897C-C7D7-4F4B-9D44-C3FDA1E1B773}" dt="2023-02-13T21:49:39.456" v="3" actId="20577"/>
          <ac:spMkLst>
            <pc:docMk/>
            <pc:sldMk cId="1827709645" sldId="271"/>
            <ac:spMk id="5" creationId="{3277CDEC-9C42-F4E5-B0B9-A8A9B421BC38}"/>
          </ac:spMkLst>
        </pc:spChg>
      </pc:sldChg>
      <pc:sldChg chg="modSp">
        <pc:chgData name="Anubhav Kothari" userId="S::ak999@iris.nau.edu::ef3fc47a-b539-4ef0-9129-c247e046f470" providerId="AD" clId="Web-{40D6897C-C7D7-4F4B-9D44-C3FDA1E1B773}" dt="2023-02-13T21:49:52.581" v="9" actId="20577"/>
        <pc:sldMkLst>
          <pc:docMk/>
          <pc:sldMk cId="1748233467" sldId="273"/>
        </pc:sldMkLst>
        <pc:spChg chg="mod">
          <ac:chgData name="Anubhav Kothari" userId="S::ak999@iris.nau.edu::ef3fc47a-b539-4ef0-9129-c247e046f470" providerId="AD" clId="Web-{40D6897C-C7D7-4F4B-9D44-C3FDA1E1B773}" dt="2023-02-13T21:49:52.581" v="9" actId="20577"/>
          <ac:spMkLst>
            <pc:docMk/>
            <pc:sldMk cId="1748233467" sldId="273"/>
            <ac:spMk id="5" creationId="{3277CDEC-9C42-F4E5-B0B9-A8A9B421BC38}"/>
          </ac:spMkLst>
        </pc:spChg>
      </pc:sldChg>
      <pc:sldChg chg="modSp">
        <pc:chgData name="Anubhav Kothari" userId="S::ak999@iris.nau.edu::ef3fc47a-b539-4ef0-9129-c247e046f470" providerId="AD" clId="Web-{40D6897C-C7D7-4F4B-9D44-C3FDA1E1B773}" dt="2023-02-13T21:54:39.811" v="36" actId="14100"/>
        <pc:sldMkLst>
          <pc:docMk/>
          <pc:sldMk cId="3326052276" sldId="274"/>
        </pc:sldMkLst>
        <pc:spChg chg="mod">
          <ac:chgData name="Anubhav Kothari" userId="S::ak999@iris.nau.edu::ef3fc47a-b539-4ef0-9129-c247e046f470" providerId="AD" clId="Web-{40D6897C-C7D7-4F4B-9D44-C3FDA1E1B773}" dt="2023-02-13T21:54:39.811" v="36" actId="14100"/>
          <ac:spMkLst>
            <pc:docMk/>
            <pc:sldMk cId="3326052276" sldId="274"/>
            <ac:spMk id="4" creationId="{E293BB8E-0216-B42C-27F2-3753C3481341}"/>
          </ac:spMkLst>
        </pc:spChg>
      </pc:sldChg>
      <pc:sldChg chg="modSp">
        <pc:chgData name="Anubhav Kothari" userId="S::ak999@iris.nau.edu::ef3fc47a-b539-4ef0-9129-c247e046f470" providerId="AD" clId="Web-{40D6897C-C7D7-4F4B-9D44-C3FDA1E1B773}" dt="2023-02-13T21:55:17.031" v="46" actId="14100"/>
        <pc:sldMkLst>
          <pc:docMk/>
          <pc:sldMk cId="1654740907" sldId="275"/>
        </pc:sldMkLst>
        <pc:spChg chg="mod">
          <ac:chgData name="Anubhav Kothari" userId="S::ak999@iris.nau.edu::ef3fc47a-b539-4ef0-9129-c247e046f470" providerId="AD" clId="Web-{40D6897C-C7D7-4F4B-9D44-C3FDA1E1B773}" dt="2023-02-13T21:55:17.031" v="46" actId="14100"/>
          <ac:spMkLst>
            <pc:docMk/>
            <pc:sldMk cId="1654740907" sldId="275"/>
            <ac:spMk id="4" creationId="{2F1C1407-37C6-43C9-C722-5DAC6B041ED6}"/>
          </ac:spMkLst>
        </pc:spChg>
      </pc:sldChg>
      <pc:sldChg chg="modSp">
        <pc:chgData name="Anubhav Kothari" userId="S::ak999@iris.nau.edu::ef3fc47a-b539-4ef0-9129-c247e046f470" providerId="AD" clId="Web-{40D6897C-C7D7-4F4B-9D44-C3FDA1E1B773}" dt="2023-02-13T21:54:03.138" v="25" actId="14100"/>
        <pc:sldMkLst>
          <pc:docMk/>
          <pc:sldMk cId="3144625043" sldId="276"/>
        </pc:sldMkLst>
        <pc:spChg chg="mod">
          <ac:chgData name="Anubhav Kothari" userId="S::ak999@iris.nau.edu::ef3fc47a-b539-4ef0-9129-c247e046f470" providerId="AD" clId="Web-{40D6897C-C7D7-4F4B-9D44-C3FDA1E1B773}" dt="2023-02-13T21:54:03.138" v="25" actId="14100"/>
          <ac:spMkLst>
            <pc:docMk/>
            <pc:sldMk cId="3144625043" sldId="276"/>
            <ac:spMk id="4" creationId="{E547DDD3-68BA-52A6-17CF-F4A0C8FC8F6D}"/>
          </ac:spMkLst>
        </pc:spChg>
      </pc:sldChg>
    </pc:docChg>
  </pc:docChgLst>
  <pc:docChgLst>
    <pc:chgData name="Logan Gene Yeoman" userId="S::lgy5@nau.edu::1fda0bc2-53bd-458d-abb9-302decf4947a" providerId="AD" clId="Web-{ECD7D2BC-AFE1-4FBA-843A-454F81D161A1}"/>
    <pc:docChg chg="addSld modSld">
      <pc:chgData name="Logan Gene Yeoman" userId="S::lgy5@nau.edu::1fda0bc2-53bd-458d-abb9-302decf4947a" providerId="AD" clId="Web-{ECD7D2BC-AFE1-4FBA-843A-454F81D161A1}" dt="2023-02-13T04:29:36.488" v="5"/>
      <pc:docMkLst>
        <pc:docMk/>
      </pc:docMkLst>
      <pc:sldChg chg="delSp modSp new">
        <pc:chgData name="Logan Gene Yeoman" userId="S::lgy5@nau.edu::1fda0bc2-53bd-458d-abb9-302decf4947a" providerId="AD" clId="Web-{ECD7D2BC-AFE1-4FBA-843A-454F81D161A1}" dt="2023-02-13T04:29:36.488" v="5"/>
        <pc:sldMkLst>
          <pc:docMk/>
          <pc:sldMk cId="2578802026" sldId="269"/>
        </pc:sldMkLst>
        <pc:spChg chg="mod">
          <ac:chgData name="Logan Gene Yeoman" userId="S::lgy5@nau.edu::1fda0bc2-53bd-458d-abb9-302decf4947a" providerId="AD" clId="Web-{ECD7D2BC-AFE1-4FBA-843A-454F81D161A1}" dt="2023-02-13T04:29:34.394" v="4" actId="1076"/>
          <ac:spMkLst>
            <pc:docMk/>
            <pc:sldMk cId="2578802026" sldId="269"/>
            <ac:spMk id="2" creationId="{A6207D36-A80B-1736-A3E5-8DF0FAAC7286}"/>
          </ac:spMkLst>
        </pc:spChg>
        <pc:spChg chg="del">
          <ac:chgData name="Logan Gene Yeoman" userId="S::lgy5@nau.edu::1fda0bc2-53bd-458d-abb9-302decf4947a" providerId="AD" clId="Web-{ECD7D2BC-AFE1-4FBA-843A-454F81D161A1}" dt="2023-02-13T04:29:36.488" v="5"/>
          <ac:spMkLst>
            <pc:docMk/>
            <pc:sldMk cId="2578802026" sldId="269"/>
            <ac:spMk id="3" creationId="{31C20147-6A5E-5A45-D5A6-E1720B22ED83}"/>
          </ac:spMkLst>
        </pc:spChg>
      </pc:sldChg>
    </pc:docChg>
  </pc:docChgLst>
  <pc:docChgLst>
    <pc:chgData name="Anubhav Kothari" userId="S::ak999@iris.nau.edu::ef3fc47a-b539-4ef0-9129-c247e046f470" providerId="AD" clId="Web-{856B8623-965D-47CE-A663-E30E40924B14}"/>
    <pc:docChg chg="modSld">
      <pc:chgData name="Anubhav Kothari" userId="S::ak999@iris.nau.edu::ef3fc47a-b539-4ef0-9129-c247e046f470" providerId="AD" clId="Web-{856B8623-965D-47CE-A663-E30E40924B14}" dt="2023-03-03T20:38:38.030" v="23" actId="20577"/>
      <pc:docMkLst>
        <pc:docMk/>
      </pc:docMkLst>
      <pc:sldChg chg="modSp">
        <pc:chgData name="Anubhav Kothari" userId="S::ak999@iris.nau.edu::ef3fc47a-b539-4ef0-9129-c247e046f470" providerId="AD" clId="Web-{856B8623-965D-47CE-A663-E30E40924B14}" dt="2023-03-03T20:35:03.571" v="7" actId="20577"/>
        <pc:sldMkLst>
          <pc:docMk/>
          <pc:sldMk cId="3981517329" sldId="257"/>
        </pc:sldMkLst>
        <pc:spChg chg="mod">
          <ac:chgData name="Anubhav Kothari" userId="S::ak999@iris.nau.edu::ef3fc47a-b539-4ef0-9129-c247e046f470" providerId="AD" clId="Web-{856B8623-965D-47CE-A663-E30E40924B14}" dt="2023-03-03T20:35:03.571" v="7" actId="20577"/>
          <ac:spMkLst>
            <pc:docMk/>
            <pc:sldMk cId="3981517329" sldId="257"/>
            <ac:spMk id="3" creationId="{F04D038B-ED79-4D5D-BA33-5B96A31D18C0}"/>
          </ac:spMkLst>
        </pc:spChg>
      </pc:sldChg>
      <pc:sldChg chg="modSp">
        <pc:chgData name="Anubhav Kothari" userId="S::ak999@iris.nau.edu::ef3fc47a-b539-4ef0-9129-c247e046f470" providerId="AD" clId="Web-{856B8623-965D-47CE-A663-E30E40924B14}" dt="2023-03-03T20:38:17.764" v="20" actId="20577"/>
        <pc:sldMkLst>
          <pc:docMk/>
          <pc:sldMk cId="2297046998" sldId="266"/>
        </pc:sldMkLst>
        <pc:spChg chg="mod">
          <ac:chgData name="Anubhav Kothari" userId="S::ak999@iris.nau.edu::ef3fc47a-b539-4ef0-9129-c247e046f470" providerId="AD" clId="Web-{856B8623-965D-47CE-A663-E30E40924B14}" dt="2023-03-03T20:38:17.764" v="20" actId="20577"/>
          <ac:spMkLst>
            <pc:docMk/>
            <pc:sldMk cId="2297046998" sldId="266"/>
            <ac:spMk id="9" creationId="{D057D0E5-F15A-7604-F0CD-0669D8DFBE4E}"/>
          </ac:spMkLst>
        </pc:spChg>
      </pc:sldChg>
      <pc:sldChg chg="modSp">
        <pc:chgData name="Anubhav Kothari" userId="S::ak999@iris.nau.edu::ef3fc47a-b539-4ef0-9129-c247e046f470" providerId="AD" clId="Web-{856B8623-965D-47CE-A663-E30E40924B14}" dt="2023-03-03T20:38:38.030" v="23" actId="20577"/>
        <pc:sldMkLst>
          <pc:docMk/>
          <pc:sldMk cId="3326052276" sldId="274"/>
        </pc:sldMkLst>
        <pc:spChg chg="mod">
          <ac:chgData name="Anubhav Kothari" userId="S::ak999@iris.nau.edu::ef3fc47a-b539-4ef0-9129-c247e046f470" providerId="AD" clId="Web-{856B8623-965D-47CE-A663-E30E40924B14}" dt="2023-03-03T20:38:38.030" v="23" actId="20577"/>
          <ac:spMkLst>
            <pc:docMk/>
            <pc:sldMk cId="3326052276" sldId="274"/>
            <ac:spMk id="3" creationId="{588D589A-F261-0D21-055B-EA7444278A9E}"/>
          </ac:spMkLst>
        </pc:spChg>
      </pc:sldChg>
      <pc:sldChg chg="modSp">
        <pc:chgData name="Anubhav Kothari" userId="S::ak999@iris.nau.edu::ef3fc47a-b539-4ef0-9129-c247e046f470" providerId="AD" clId="Web-{856B8623-965D-47CE-A663-E30E40924B14}" dt="2023-03-03T20:37:57.091" v="16" actId="20577"/>
        <pc:sldMkLst>
          <pc:docMk/>
          <pc:sldMk cId="389575637" sldId="278"/>
        </pc:sldMkLst>
        <pc:spChg chg="mod">
          <ac:chgData name="Anubhav Kothari" userId="S::ak999@iris.nau.edu::ef3fc47a-b539-4ef0-9129-c247e046f470" providerId="AD" clId="Web-{856B8623-965D-47CE-A663-E30E40924B14}" dt="2023-03-03T20:37:57.091" v="16" actId="20577"/>
          <ac:spMkLst>
            <pc:docMk/>
            <pc:sldMk cId="389575637" sldId="278"/>
            <ac:spMk id="3" creationId="{D3002929-AB11-9061-6E2C-C497214E60B1}"/>
          </ac:spMkLst>
        </pc:spChg>
      </pc:sldChg>
    </pc:docChg>
  </pc:docChgLst>
  <pc:docChgLst>
    <pc:chgData name="Anubhav Kothari" userId="ef3fc47a-b539-4ef0-9129-c247e046f470" providerId="ADAL" clId="{EE9AAA8F-07A2-4E60-9FDF-03CE5852495E}"/>
    <pc:docChg chg="undo redo custSel addSld delSld modSld">
      <pc:chgData name="Anubhav Kothari" userId="ef3fc47a-b539-4ef0-9129-c247e046f470" providerId="ADAL" clId="{EE9AAA8F-07A2-4E60-9FDF-03CE5852495E}" dt="2022-09-19T10:02:00.920" v="334" actId="2696"/>
      <pc:docMkLst>
        <pc:docMk/>
      </pc:docMkLst>
      <pc:sldChg chg="modSp new mod">
        <pc:chgData name="Anubhav Kothari" userId="ef3fc47a-b539-4ef0-9129-c247e046f470" providerId="ADAL" clId="{EE9AAA8F-07A2-4E60-9FDF-03CE5852495E}" dt="2022-09-19T10:01:36.408" v="331" actId="20577"/>
        <pc:sldMkLst>
          <pc:docMk/>
          <pc:sldMk cId="609019907" sldId="264"/>
        </pc:sldMkLst>
        <pc:spChg chg="mod">
          <ac:chgData name="Anubhav Kothari" userId="ef3fc47a-b539-4ef0-9129-c247e046f470" providerId="ADAL" clId="{EE9AAA8F-07A2-4E60-9FDF-03CE5852495E}" dt="2022-09-19T09:42:29.386" v="27" actId="20577"/>
          <ac:spMkLst>
            <pc:docMk/>
            <pc:sldMk cId="609019907" sldId="264"/>
            <ac:spMk id="2" creationId="{0822AFB5-3F24-6152-B818-7FC1F30A738A}"/>
          </ac:spMkLst>
        </pc:spChg>
        <pc:spChg chg="mod">
          <ac:chgData name="Anubhav Kothari" userId="ef3fc47a-b539-4ef0-9129-c247e046f470" providerId="ADAL" clId="{EE9AAA8F-07A2-4E60-9FDF-03CE5852495E}" dt="2022-09-19T10:01:36.408" v="331" actId="20577"/>
          <ac:spMkLst>
            <pc:docMk/>
            <pc:sldMk cId="609019907" sldId="264"/>
            <ac:spMk id="3" creationId="{131FE0BE-5AD0-B662-A625-5C2318818A5A}"/>
          </ac:spMkLst>
        </pc:spChg>
      </pc:sldChg>
      <pc:sldChg chg="new del mod modShow">
        <pc:chgData name="Anubhav Kothari" userId="ef3fc47a-b539-4ef0-9129-c247e046f470" providerId="ADAL" clId="{EE9AAA8F-07A2-4E60-9FDF-03CE5852495E}" dt="2022-09-19T10:02:00.920" v="334" actId="2696"/>
        <pc:sldMkLst>
          <pc:docMk/>
          <pc:sldMk cId="3071955350" sldId="265"/>
        </pc:sldMkLst>
      </pc:sldChg>
      <pc:sldChg chg="modSp new mod">
        <pc:chgData name="Anubhav Kothari" userId="ef3fc47a-b539-4ef0-9129-c247e046f470" providerId="ADAL" clId="{EE9AAA8F-07A2-4E60-9FDF-03CE5852495E}" dt="2022-09-19T09:59:00.681" v="272" actId="5793"/>
        <pc:sldMkLst>
          <pc:docMk/>
          <pc:sldMk cId="2297046998" sldId="266"/>
        </pc:sldMkLst>
        <pc:spChg chg="mod">
          <ac:chgData name="Anubhav Kothari" userId="ef3fc47a-b539-4ef0-9129-c247e046f470" providerId="ADAL" clId="{EE9AAA8F-07A2-4E60-9FDF-03CE5852495E}" dt="2022-09-19T09:48:54.977" v="44" actId="20577"/>
          <ac:spMkLst>
            <pc:docMk/>
            <pc:sldMk cId="2297046998" sldId="266"/>
            <ac:spMk id="2" creationId="{D11FC353-2D27-1427-1506-14B8E4203FE8}"/>
          </ac:spMkLst>
        </pc:spChg>
        <pc:spChg chg="mod">
          <ac:chgData name="Anubhav Kothari" userId="ef3fc47a-b539-4ef0-9129-c247e046f470" providerId="ADAL" clId="{EE9AAA8F-07A2-4E60-9FDF-03CE5852495E}" dt="2022-09-19T09:59:00.681" v="272" actId="5793"/>
          <ac:spMkLst>
            <pc:docMk/>
            <pc:sldMk cId="2297046998" sldId="266"/>
            <ac:spMk id="3" creationId="{80A194D6-A565-E847-4EBF-72755FF2C65B}"/>
          </ac:spMkLst>
        </pc:spChg>
      </pc:sldChg>
    </pc:docChg>
  </pc:docChgLst>
  <pc:docChgLst>
    <pc:chgData name="Logan Gene Yeoman" userId="S::lgy5@nau.edu::1fda0bc2-53bd-458d-abb9-302decf4947a" providerId="AD" clId="Web-{8BB10FA1-85DA-41AF-90EF-D895F579CB0C}"/>
    <pc:docChg chg="mod addSld">
      <pc:chgData name="Logan Gene Yeoman" userId="S::lgy5@nau.edu::1fda0bc2-53bd-458d-abb9-302decf4947a" providerId="AD" clId="Web-{8BB10FA1-85DA-41AF-90EF-D895F579CB0C}" dt="2022-09-14T22:05:03.006" v="2"/>
      <pc:docMkLst>
        <pc:docMk/>
      </pc:docMkLst>
      <pc:sldChg chg="addCm">
        <pc:chgData name="Logan Gene Yeoman" userId="S::lgy5@nau.edu::1fda0bc2-53bd-458d-abb9-302decf4947a" providerId="AD" clId="Web-{8BB10FA1-85DA-41AF-90EF-D895F579CB0C}" dt="2022-09-14T22:04:52.443" v="1"/>
        <pc:sldMkLst>
          <pc:docMk/>
          <pc:sldMk cId="109857222" sldId="256"/>
        </pc:sldMkLst>
      </pc:sldChg>
      <pc:sldChg chg="new">
        <pc:chgData name="Logan Gene Yeoman" userId="S::lgy5@nau.edu::1fda0bc2-53bd-458d-abb9-302decf4947a" providerId="AD" clId="Web-{8BB10FA1-85DA-41AF-90EF-D895F579CB0C}" dt="2022-09-14T22:05:03.006" v="2"/>
        <pc:sldMkLst>
          <pc:docMk/>
          <pc:sldMk cId="3981517329" sldId="257"/>
        </pc:sldMkLst>
      </pc:sldChg>
    </pc:docChg>
  </pc:docChgLst>
  <pc:docChgLst>
    <pc:chgData name="Sabin Joseph Wright" userId="S::sjw366@nau.edu::998c14c2-657c-40b4-87da-9b715ffafbb0" providerId="AD" clId="Web-{A6DCD579-5AAF-455D-B2BD-BB7C6378FADD}"/>
    <pc:docChg chg="modSld">
      <pc:chgData name="Sabin Joseph Wright" userId="S::sjw366@nau.edu::998c14c2-657c-40b4-87da-9b715ffafbb0" providerId="AD" clId="Web-{A6DCD579-5AAF-455D-B2BD-BB7C6378FADD}" dt="2023-02-13T21:55:33.205" v="37" actId="1076"/>
      <pc:docMkLst>
        <pc:docMk/>
      </pc:docMkLst>
      <pc:sldChg chg="modSp">
        <pc:chgData name="Sabin Joseph Wright" userId="S::sjw366@nau.edu::998c14c2-657c-40b4-87da-9b715ffafbb0" providerId="AD" clId="Web-{A6DCD579-5AAF-455D-B2BD-BB7C6378FADD}" dt="2023-02-13T21:54:39.532" v="29" actId="1076"/>
        <pc:sldMkLst>
          <pc:docMk/>
          <pc:sldMk cId="3144625043" sldId="276"/>
        </pc:sldMkLst>
        <pc:spChg chg="mod">
          <ac:chgData name="Sabin Joseph Wright" userId="S::sjw366@nau.edu::998c14c2-657c-40b4-87da-9b715ffafbb0" providerId="AD" clId="Web-{A6DCD579-5AAF-455D-B2BD-BB7C6378FADD}" dt="2023-02-13T21:54:39.532" v="29" actId="1076"/>
          <ac:spMkLst>
            <pc:docMk/>
            <pc:sldMk cId="3144625043" sldId="276"/>
            <ac:spMk id="4" creationId="{E547DDD3-68BA-52A6-17CF-F4A0C8FC8F6D}"/>
          </ac:spMkLst>
        </pc:spChg>
      </pc:sldChg>
      <pc:sldChg chg="addSp modSp">
        <pc:chgData name="Sabin Joseph Wright" userId="S::sjw366@nau.edu::998c14c2-657c-40b4-87da-9b715ffafbb0" providerId="AD" clId="Web-{A6DCD579-5AAF-455D-B2BD-BB7C6378FADD}" dt="2023-02-13T21:55:33.205" v="37" actId="1076"/>
        <pc:sldMkLst>
          <pc:docMk/>
          <pc:sldMk cId="2042887392" sldId="277"/>
        </pc:sldMkLst>
        <pc:spChg chg="add mod">
          <ac:chgData name="Sabin Joseph Wright" userId="S::sjw366@nau.edu::998c14c2-657c-40b4-87da-9b715ffafbb0" providerId="AD" clId="Web-{A6DCD579-5AAF-455D-B2BD-BB7C6378FADD}" dt="2023-02-13T21:55:33.205" v="37" actId="1076"/>
          <ac:spMkLst>
            <pc:docMk/>
            <pc:sldMk cId="2042887392" sldId="277"/>
            <ac:spMk id="3" creationId="{91CA7BDC-8CAC-E143-9AB7-C62BBC1FB2C0}"/>
          </ac:spMkLst>
        </pc:spChg>
        <pc:spChg chg="mod">
          <ac:chgData name="Sabin Joseph Wright" userId="S::sjw366@nau.edu::998c14c2-657c-40b4-87da-9b715ffafbb0" providerId="AD" clId="Web-{A6DCD579-5AAF-455D-B2BD-BB7C6378FADD}" dt="2023-02-13T21:52:18.527" v="21" actId="20577"/>
          <ac:spMkLst>
            <pc:docMk/>
            <pc:sldMk cId="2042887392" sldId="277"/>
            <ac:spMk id="11" creationId="{E9C4FC2F-DD39-66A6-5EBA-F1ECCAFDA7B1}"/>
          </ac:spMkLst>
        </pc:spChg>
        <pc:picChg chg="mod">
          <ac:chgData name="Sabin Joseph Wright" userId="S::sjw366@nau.edu::998c14c2-657c-40b4-87da-9b715ffafbb0" providerId="AD" clId="Web-{A6DCD579-5AAF-455D-B2BD-BB7C6378FADD}" dt="2023-02-13T21:55:07.579" v="35" actId="1076"/>
          <ac:picMkLst>
            <pc:docMk/>
            <pc:sldMk cId="2042887392" sldId="277"/>
            <ac:picMk id="6" creationId="{3E66A68A-D9C8-9444-9EA9-645482D724FD}"/>
          </ac:picMkLst>
        </pc:picChg>
      </pc:sldChg>
    </pc:docChg>
  </pc:docChgLst>
  <pc:docChgLst>
    <pc:chgData name="Logan Gene Yeoman" userId="S::lgy5@nau.edu::1fda0bc2-53bd-458d-abb9-302decf4947a" providerId="AD" clId="Web-{7E27B3E3-7770-4702-B525-655869B5BD2E}"/>
    <pc:docChg chg="addSld modSld sldOrd">
      <pc:chgData name="Logan Gene Yeoman" userId="S::lgy5@nau.edu::1fda0bc2-53bd-458d-abb9-302decf4947a" providerId="AD" clId="Web-{7E27B3E3-7770-4702-B525-655869B5BD2E}" dt="2022-09-14T23:31:31.849" v="517" actId="1076"/>
      <pc:docMkLst>
        <pc:docMk/>
      </pc:docMkLst>
      <pc:sldChg chg="modSp">
        <pc:chgData name="Logan Gene Yeoman" userId="S::lgy5@nau.edu::1fda0bc2-53bd-458d-abb9-302decf4947a" providerId="AD" clId="Web-{7E27B3E3-7770-4702-B525-655869B5BD2E}" dt="2022-09-14T23:14:24.764" v="40" actId="1076"/>
        <pc:sldMkLst>
          <pc:docMk/>
          <pc:sldMk cId="109857222" sldId="256"/>
        </pc:sldMkLst>
        <pc:spChg chg="mod">
          <ac:chgData name="Logan Gene Yeoman" userId="S::lgy5@nau.edu::1fda0bc2-53bd-458d-abb9-302decf4947a" providerId="AD" clId="Web-{7E27B3E3-7770-4702-B525-655869B5BD2E}" dt="2022-09-14T23:14:24.764" v="40" actId="1076"/>
          <ac:spMkLst>
            <pc:docMk/>
            <pc:sldMk cId="109857222" sldId="256"/>
            <ac:spMk id="8" creationId="{B0AC3CE1-6A75-4AEA-86FD-1F8FABF2A49E}"/>
          </ac:spMkLst>
        </pc:spChg>
      </pc:sldChg>
      <pc:sldChg chg="modSp">
        <pc:chgData name="Logan Gene Yeoman" userId="S::lgy5@nau.edu::1fda0bc2-53bd-458d-abb9-302decf4947a" providerId="AD" clId="Web-{7E27B3E3-7770-4702-B525-655869B5BD2E}" dt="2022-09-14T23:25:35.664" v="403" actId="20577"/>
        <pc:sldMkLst>
          <pc:docMk/>
          <pc:sldMk cId="3981517329" sldId="257"/>
        </pc:sldMkLst>
        <pc:spChg chg="mod">
          <ac:chgData name="Logan Gene Yeoman" userId="S::lgy5@nau.edu::1fda0bc2-53bd-458d-abb9-302decf4947a" providerId="AD" clId="Web-{7E27B3E3-7770-4702-B525-655869B5BD2E}" dt="2022-09-14T23:13:24.465" v="17" actId="20577"/>
          <ac:spMkLst>
            <pc:docMk/>
            <pc:sldMk cId="3981517329" sldId="257"/>
            <ac:spMk id="2" creationId="{70488A68-1348-2897-2CAC-4E04B2837E7E}"/>
          </ac:spMkLst>
        </pc:spChg>
        <pc:spChg chg="mod">
          <ac:chgData name="Logan Gene Yeoman" userId="S::lgy5@nau.edu::1fda0bc2-53bd-458d-abb9-302decf4947a" providerId="AD" clId="Web-{7E27B3E3-7770-4702-B525-655869B5BD2E}" dt="2022-09-14T23:25:35.664" v="403" actId="20577"/>
          <ac:spMkLst>
            <pc:docMk/>
            <pc:sldMk cId="3981517329" sldId="257"/>
            <ac:spMk id="3" creationId="{F04D038B-ED79-4D5D-BA33-5B96A31D18C0}"/>
          </ac:spMkLst>
        </pc:spChg>
        <pc:spChg chg="mod">
          <ac:chgData name="Logan Gene Yeoman" userId="S::lgy5@nau.edu::1fda0bc2-53bd-458d-abb9-302decf4947a" providerId="AD" clId="Web-{7E27B3E3-7770-4702-B525-655869B5BD2E}" dt="2022-09-14T23:13:53.200" v="29" actId="1076"/>
          <ac:spMkLst>
            <pc:docMk/>
            <pc:sldMk cId="3981517329" sldId="257"/>
            <ac:spMk id="4" creationId="{7C465C9E-53ED-C29B-042F-3EF0D464EDCF}"/>
          </ac:spMkLst>
        </pc:spChg>
      </pc:sldChg>
      <pc:sldChg chg="modSp new ord">
        <pc:chgData name="Logan Gene Yeoman" userId="S::lgy5@nau.edu::1fda0bc2-53bd-458d-abb9-302decf4947a" providerId="AD" clId="Web-{7E27B3E3-7770-4702-B525-655869B5BD2E}" dt="2022-09-14T23:26:58.214" v="428" actId="20577"/>
        <pc:sldMkLst>
          <pc:docMk/>
          <pc:sldMk cId="3466447249" sldId="258"/>
        </pc:sldMkLst>
        <pc:spChg chg="mod">
          <ac:chgData name="Logan Gene Yeoman" userId="S::lgy5@nau.edu::1fda0bc2-53bd-458d-abb9-302decf4947a" providerId="AD" clId="Web-{7E27B3E3-7770-4702-B525-655869B5BD2E}" dt="2022-09-14T23:26:58.214" v="428" actId="20577"/>
          <ac:spMkLst>
            <pc:docMk/>
            <pc:sldMk cId="3466447249" sldId="258"/>
            <ac:spMk id="2" creationId="{5FDBAE82-82BF-7724-285B-C05894913C5D}"/>
          </ac:spMkLst>
        </pc:spChg>
        <pc:spChg chg="mod">
          <ac:chgData name="Logan Gene Yeoman" userId="S::lgy5@nau.edu::1fda0bc2-53bd-458d-abb9-302decf4947a" providerId="AD" clId="Web-{7E27B3E3-7770-4702-B525-655869B5BD2E}" dt="2022-09-14T23:26:47.698" v="424" actId="1076"/>
          <ac:spMkLst>
            <pc:docMk/>
            <pc:sldMk cId="3466447249" sldId="258"/>
            <ac:spMk id="4" creationId="{7CADFCC7-37D2-5C3D-7D06-E5FF29E06075}"/>
          </ac:spMkLst>
        </pc:spChg>
      </pc:sldChg>
      <pc:sldChg chg="addSp modSp add replId">
        <pc:chgData name="Logan Gene Yeoman" userId="S::lgy5@nau.edu::1fda0bc2-53bd-458d-abb9-302decf4947a" providerId="AD" clId="Web-{7E27B3E3-7770-4702-B525-655869B5BD2E}" dt="2022-09-14T23:31:31.849" v="517" actId="1076"/>
        <pc:sldMkLst>
          <pc:docMk/>
          <pc:sldMk cId="2453578129" sldId="259"/>
        </pc:sldMkLst>
        <pc:spChg chg="mod">
          <ac:chgData name="Logan Gene Yeoman" userId="S::lgy5@nau.edu::1fda0bc2-53bd-458d-abb9-302decf4947a" providerId="AD" clId="Web-{7E27B3E3-7770-4702-B525-655869B5BD2E}" dt="2022-09-14T23:31:23.520" v="515" actId="1076"/>
          <ac:spMkLst>
            <pc:docMk/>
            <pc:sldMk cId="2453578129" sldId="259"/>
            <ac:spMk id="2" creationId="{5FDBAE82-82BF-7724-285B-C05894913C5D}"/>
          </ac:spMkLst>
        </pc:spChg>
        <pc:spChg chg="mod">
          <ac:chgData name="Logan Gene Yeoman" userId="S::lgy5@nau.edu::1fda0bc2-53bd-458d-abb9-302decf4947a" providerId="AD" clId="Web-{7E27B3E3-7770-4702-B525-655869B5BD2E}" dt="2022-09-14T23:31:28.052" v="516" actId="1076"/>
          <ac:spMkLst>
            <pc:docMk/>
            <pc:sldMk cId="2453578129" sldId="259"/>
            <ac:spMk id="3" creationId="{0628C09D-338F-C1D1-52D5-CD89C16F6483}"/>
          </ac:spMkLst>
        </pc:spChg>
        <pc:spChg chg="add mod">
          <ac:chgData name="Logan Gene Yeoman" userId="S::lgy5@nau.edu::1fda0bc2-53bd-458d-abb9-302decf4947a" providerId="AD" clId="Web-{7E27B3E3-7770-4702-B525-655869B5BD2E}" dt="2022-09-14T23:31:31.849" v="517" actId="1076"/>
          <ac:spMkLst>
            <pc:docMk/>
            <pc:sldMk cId="2453578129" sldId="259"/>
            <ac:spMk id="5" creationId="{119EA883-03A4-5841-E97F-9592EB45C36A}"/>
          </ac:spMkLst>
        </pc:spChg>
      </pc:sldChg>
    </pc:docChg>
  </pc:docChgLst>
  <pc:docChgLst>
    <pc:chgData name="Logan Gene Yeoman" userId="S::lgy5@nau.edu::1fda0bc2-53bd-458d-abb9-302decf4947a" providerId="AD" clId="Web-{BD1BF349-1AAA-4F7A-8D68-2587BCF64C03}"/>
    <pc:docChg chg="delSld modSld">
      <pc:chgData name="Logan Gene Yeoman" userId="S::lgy5@nau.edu::1fda0bc2-53bd-458d-abb9-302decf4947a" providerId="AD" clId="Web-{BD1BF349-1AAA-4F7A-8D68-2587BCF64C03}" dt="2022-09-14T00:21:01.313" v="77" actId="20577"/>
      <pc:docMkLst>
        <pc:docMk/>
      </pc:docMkLst>
      <pc:sldChg chg="addSp delSp modSp">
        <pc:chgData name="Logan Gene Yeoman" userId="S::lgy5@nau.edu::1fda0bc2-53bd-458d-abb9-302decf4947a" providerId="AD" clId="Web-{BD1BF349-1AAA-4F7A-8D68-2587BCF64C03}" dt="2022-09-14T00:21:01.313" v="77" actId="20577"/>
        <pc:sldMkLst>
          <pc:docMk/>
          <pc:sldMk cId="109857222" sldId="256"/>
        </pc:sldMkLst>
        <pc:spChg chg="mod">
          <ac:chgData name="Logan Gene Yeoman" userId="S::lgy5@nau.edu::1fda0bc2-53bd-458d-abb9-302decf4947a" providerId="AD" clId="Web-{BD1BF349-1AAA-4F7A-8D68-2587BCF64C03}" dt="2022-09-14T00:19:14.419" v="46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Logan Gene Yeoman" userId="S::lgy5@nau.edu::1fda0bc2-53bd-458d-abb9-302decf4947a" providerId="AD" clId="Web-{BD1BF349-1AAA-4F7A-8D68-2587BCF64C03}" dt="2022-09-14T00:21:01.313" v="77" actId="20577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Logan Gene Yeoman" userId="S::lgy5@nau.edu::1fda0bc2-53bd-458d-abb9-302decf4947a" providerId="AD" clId="Web-{BD1BF349-1AAA-4F7A-8D68-2587BCF64C03}" dt="2022-09-14T00:20:33.031" v="73"/>
          <ac:spMkLst>
            <pc:docMk/>
            <pc:sldMk cId="109857222" sldId="256"/>
            <ac:spMk id="4" creationId="{C389E924-7FEB-33A1-9FCB-854DD30F0840}"/>
          </ac:spMkLst>
        </pc:spChg>
        <pc:picChg chg="del">
          <ac:chgData name="Logan Gene Yeoman" userId="S::lgy5@nau.edu::1fda0bc2-53bd-458d-abb9-302decf4947a" providerId="AD" clId="Web-{BD1BF349-1AAA-4F7A-8D68-2587BCF64C03}" dt="2022-09-14T00:17:38.275" v="0"/>
          <ac:picMkLst>
            <pc:docMk/>
            <pc:sldMk cId="109857222" sldId="256"/>
            <ac:picMk id="5" creationId="{2D0847B1-3AB7-4914-93E4-87CAFEB6A9DA}"/>
          </ac:picMkLst>
        </pc:picChg>
      </pc:sldChg>
      <pc:sldChg chg="del">
        <pc:chgData name="Logan Gene Yeoman" userId="S::lgy5@nau.edu::1fda0bc2-53bd-458d-abb9-302decf4947a" providerId="AD" clId="Web-{BD1BF349-1AAA-4F7A-8D68-2587BCF64C03}" dt="2022-09-14T00:18:30.370" v="26"/>
        <pc:sldMkLst>
          <pc:docMk/>
          <pc:sldMk cId="3394818266" sldId="257"/>
        </pc:sldMkLst>
      </pc:sldChg>
      <pc:sldChg chg="del">
        <pc:chgData name="Logan Gene Yeoman" userId="S::lgy5@nau.edu::1fda0bc2-53bd-458d-abb9-302decf4947a" providerId="AD" clId="Web-{BD1BF349-1AAA-4F7A-8D68-2587BCF64C03}" dt="2022-09-14T00:18:30.355" v="23"/>
        <pc:sldMkLst>
          <pc:docMk/>
          <pc:sldMk cId="551035891" sldId="258"/>
        </pc:sldMkLst>
      </pc:sldChg>
      <pc:sldChg chg="del">
        <pc:chgData name="Logan Gene Yeoman" userId="S::lgy5@nau.edu::1fda0bc2-53bd-458d-abb9-302decf4947a" providerId="AD" clId="Web-{BD1BF349-1AAA-4F7A-8D68-2587BCF64C03}" dt="2022-09-14T00:18:30.355" v="22"/>
        <pc:sldMkLst>
          <pc:docMk/>
          <pc:sldMk cId="1480587471" sldId="259"/>
        </pc:sldMkLst>
      </pc:sldChg>
      <pc:sldChg chg="del">
        <pc:chgData name="Logan Gene Yeoman" userId="S::lgy5@nau.edu::1fda0bc2-53bd-458d-abb9-302decf4947a" providerId="AD" clId="Web-{BD1BF349-1AAA-4F7A-8D68-2587BCF64C03}" dt="2022-09-14T00:18:30.339" v="20"/>
        <pc:sldMkLst>
          <pc:docMk/>
          <pc:sldMk cId="3246240019" sldId="260"/>
        </pc:sldMkLst>
      </pc:sldChg>
      <pc:sldChg chg="del">
        <pc:chgData name="Logan Gene Yeoman" userId="S::lgy5@nau.edu::1fda0bc2-53bd-458d-abb9-302decf4947a" providerId="AD" clId="Web-{BD1BF349-1AAA-4F7A-8D68-2587BCF64C03}" dt="2022-09-14T00:18:30.323" v="16"/>
        <pc:sldMkLst>
          <pc:docMk/>
          <pc:sldMk cId="2045635358" sldId="261"/>
        </pc:sldMkLst>
      </pc:sldChg>
      <pc:sldChg chg="del">
        <pc:chgData name="Logan Gene Yeoman" userId="S::lgy5@nau.edu::1fda0bc2-53bd-458d-abb9-302decf4947a" providerId="AD" clId="Web-{BD1BF349-1AAA-4F7A-8D68-2587BCF64C03}" dt="2022-09-14T00:18:30.323" v="14"/>
        <pc:sldMkLst>
          <pc:docMk/>
          <pc:sldMk cId="945686983" sldId="262"/>
        </pc:sldMkLst>
      </pc:sldChg>
      <pc:sldChg chg="del">
        <pc:chgData name="Logan Gene Yeoman" userId="S::lgy5@nau.edu::1fda0bc2-53bd-458d-abb9-302decf4947a" providerId="AD" clId="Web-{BD1BF349-1AAA-4F7A-8D68-2587BCF64C03}" dt="2022-09-14T00:18:29.855" v="11"/>
        <pc:sldMkLst>
          <pc:docMk/>
          <pc:sldMk cId="1231685245" sldId="263"/>
        </pc:sldMkLst>
      </pc:sldChg>
      <pc:sldChg chg="del">
        <pc:chgData name="Logan Gene Yeoman" userId="S::lgy5@nau.edu::1fda0bc2-53bd-458d-abb9-302decf4947a" providerId="AD" clId="Web-{BD1BF349-1AAA-4F7A-8D68-2587BCF64C03}" dt="2022-09-14T00:18:30.261" v="13"/>
        <pc:sldMkLst>
          <pc:docMk/>
          <pc:sldMk cId="1609840398" sldId="264"/>
        </pc:sldMkLst>
      </pc:sldChg>
      <pc:sldChg chg="del">
        <pc:chgData name="Logan Gene Yeoman" userId="S::lgy5@nau.edu::1fda0bc2-53bd-458d-abb9-302decf4947a" providerId="AD" clId="Web-{BD1BF349-1AAA-4F7A-8D68-2587BCF64C03}" dt="2022-09-14T00:18:30.151" v="12"/>
        <pc:sldMkLst>
          <pc:docMk/>
          <pc:sldMk cId="756749065" sldId="265"/>
        </pc:sldMkLst>
      </pc:sldChg>
      <pc:sldChg chg="del">
        <pc:chgData name="Logan Gene Yeoman" userId="S::lgy5@nau.edu::1fda0bc2-53bd-458d-abb9-302decf4947a" providerId="AD" clId="Web-{BD1BF349-1AAA-4F7A-8D68-2587BCF64C03}" dt="2022-09-14T00:18:30.355" v="21"/>
        <pc:sldMkLst>
          <pc:docMk/>
          <pc:sldMk cId="3584577382" sldId="267"/>
        </pc:sldMkLst>
      </pc:sldChg>
      <pc:sldChg chg="del">
        <pc:chgData name="Logan Gene Yeoman" userId="S::lgy5@nau.edu::1fda0bc2-53bd-458d-abb9-302decf4947a" providerId="AD" clId="Web-{BD1BF349-1AAA-4F7A-8D68-2587BCF64C03}" dt="2022-09-14T00:18:29.855" v="10"/>
        <pc:sldMkLst>
          <pc:docMk/>
          <pc:sldMk cId="2220659706" sldId="268"/>
        </pc:sldMkLst>
      </pc:sldChg>
      <pc:sldChg chg="del">
        <pc:chgData name="Logan Gene Yeoman" userId="S::lgy5@nau.edu::1fda0bc2-53bd-458d-abb9-302decf4947a" providerId="AD" clId="Web-{BD1BF349-1AAA-4F7A-8D68-2587BCF64C03}" dt="2022-09-14T00:18:30.355" v="25"/>
        <pc:sldMkLst>
          <pc:docMk/>
          <pc:sldMk cId="2634493025" sldId="269"/>
        </pc:sldMkLst>
      </pc:sldChg>
      <pc:sldChg chg="del">
        <pc:chgData name="Logan Gene Yeoman" userId="S::lgy5@nau.edu::1fda0bc2-53bd-458d-abb9-302decf4947a" providerId="AD" clId="Web-{BD1BF349-1AAA-4F7A-8D68-2587BCF64C03}" dt="2022-09-14T00:18:30.339" v="19"/>
        <pc:sldMkLst>
          <pc:docMk/>
          <pc:sldMk cId="4046921220" sldId="270"/>
        </pc:sldMkLst>
      </pc:sldChg>
      <pc:sldChg chg="del">
        <pc:chgData name="Logan Gene Yeoman" userId="S::lgy5@nau.edu::1fda0bc2-53bd-458d-abb9-302decf4947a" providerId="AD" clId="Web-{BD1BF349-1AAA-4F7A-8D68-2587BCF64C03}" dt="2022-09-14T00:18:30.323" v="15"/>
        <pc:sldMkLst>
          <pc:docMk/>
          <pc:sldMk cId="3648435572" sldId="271"/>
        </pc:sldMkLst>
      </pc:sldChg>
      <pc:sldChg chg="del">
        <pc:chgData name="Logan Gene Yeoman" userId="S::lgy5@nau.edu::1fda0bc2-53bd-458d-abb9-302decf4947a" providerId="AD" clId="Web-{BD1BF349-1AAA-4F7A-8D68-2587BCF64C03}" dt="2022-09-14T00:18:30.339" v="17"/>
        <pc:sldMkLst>
          <pc:docMk/>
          <pc:sldMk cId="1884029069" sldId="272"/>
        </pc:sldMkLst>
      </pc:sldChg>
      <pc:sldChg chg="del">
        <pc:chgData name="Logan Gene Yeoman" userId="S::lgy5@nau.edu::1fda0bc2-53bd-458d-abb9-302decf4947a" providerId="AD" clId="Web-{BD1BF349-1AAA-4F7A-8D68-2587BCF64C03}" dt="2022-09-14T00:18:29.855" v="9"/>
        <pc:sldMkLst>
          <pc:docMk/>
          <pc:sldMk cId="3849151812" sldId="273"/>
        </pc:sldMkLst>
      </pc:sldChg>
      <pc:sldChg chg="del">
        <pc:chgData name="Logan Gene Yeoman" userId="S::lgy5@nau.edu::1fda0bc2-53bd-458d-abb9-302decf4947a" providerId="AD" clId="Web-{BD1BF349-1AAA-4F7A-8D68-2587BCF64C03}" dt="2022-09-14T00:18:30.339" v="18"/>
        <pc:sldMkLst>
          <pc:docMk/>
          <pc:sldMk cId="2223426974" sldId="274"/>
        </pc:sldMkLst>
      </pc:sldChg>
      <pc:sldChg chg="del">
        <pc:chgData name="Logan Gene Yeoman" userId="S::lgy5@nau.edu::1fda0bc2-53bd-458d-abb9-302decf4947a" providerId="AD" clId="Web-{BD1BF349-1AAA-4F7A-8D68-2587BCF64C03}" dt="2022-09-14T00:18:30.355" v="24"/>
        <pc:sldMkLst>
          <pc:docMk/>
          <pc:sldMk cId="2439130722" sldId="275"/>
        </pc:sldMkLst>
      </pc:sldChg>
    </pc:docChg>
  </pc:docChgLst>
  <pc:docChgLst>
    <pc:chgData name="Logan Gene Yeoman" userId="S::lgy5@nau.edu::1fda0bc2-53bd-458d-abb9-302decf4947a" providerId="AD" clId="Web-{91C10118-BC5C-4E7D-A6F8-8ADBC9AA8659}"/>
    <pc:docChg chg="modSld">
      <pc:chgData name="Logan Gene Yeoman" userId="S::lgy5@nau.edu::1fda0bc2-53bd-458d-abb9-302decf4947a" providerId="AD" clId="Web-{91C10118-BC5C-4E7D-A6F8-8ADBC9AA8659}" dt="2022-09-15T00:38:00.196" v="92" actId="20577"/>
      <pc:docMkLst>
        <pc:docMk/>
      </pc:docMkLst>
      <pc:sldChg chg="addSp modSp">
        <pc:chgData name="Logan Gene Yeoman" userId="S::lgy5@nau.edu::1fda0bc2-53bd-458d-abb9-302decf4947a" providerId="AD" clId="Web-{91C10118-BC5C-4E7D-A6F8-8ADBC9AA8659}" dt="2022-09-15T00:38:00.196" v="92" actId="20577"/>
        <pc:sldMkLst>
          <pc:docMk/>
          <pc:sldMk cId="2453578129" sldId="259"/>
        </pc:sldMkLst>
        <pc:spChg chg="mod">
          <ac:chgData name="Logan Gene Yeoman" userId="S::lgy5@nau.edu::1fda0bc2-53bd-458d-abb9-302decf4947a" providerId="AD" clId="Web-{91C10118-BC5C-4E7D-A6F8-8ADBC9AA8659}" dt="2022-09-15T00:36:45.723" v="82" actId="1076"/>
          <ac:spMkLst>
            <pc:docMk/>
            <pc:sldMk cId="2453578129" sldId="259"/>
            <ac:spMk id="2" creationId="{5FDBAE82-82BF-7724-285B-C05894913C5D}"/>
          </ac:spMkLst>
        </pc:spChg>
        <pc:spChg chg="mod">
          <ac:chgData name="Logan Gene Yeoman" userId="S::lgy5@nau.edu::1fda0bc2-53bd-458d-abb9-302decf4947a" providerId="AD" clId="Web-{91C10118-BC5C-4E7D-A6F8-8ADBC9AA8659}" dt="2022-09-15T00:37:07.912" v="83" actId="1076"/>
          <ac:spMkLst>
            <pc:docMk/>
            <pc:sldMk cId="2453578129" sldId="259"/>
            <ac:spMk id="3" creationId="{0628C09D-338F-C1D1-52D5-CD89C16F6483}"/>
          </ac:spMkLst>
        </pc:spChg>
        <pc:spChg chg="mod">
          <ac:chgData name="Logan Gene Yeoman" userId="S::lgy5@nau.edu::1fda0bc2-53bd-458d-abb9-302decf4947a" providerId="AD" clId="Web-{91C10118-BC5C-4E7D-A6F8-8ADBC9AA8659}" dt="2022-09-15T00:38:00.196" v="92" actId="20577"/>
          <ac:spMkLst>
            <pc:docMk/>
            <pc:sldMk cId="2453578129" sldId="259"/>
            <ac:spMk id="5" creationId="{119EA883-03A4-5841-E97F-9592EB45C36A}"/>
          </ac:spMkLst>
        </pc:spChg>
        <pc:spChg chg="add mod">
          <ac:chgData name="Logan Gene Yeoman" userId="S::lgy5@nau.edu::1fda0bc2-53bd-458d-abb9-302decf4947a" providerId="AD" clId="Web-{91C10118-BC5C-4E7D-A6F8-8ADBC9AA8659}" dt="2022-09-15T00:37:11.865" v="84" actId="1076"/>
          <ac:spMkLst>
            <pc:docMk/>
            <pc:sldMk cId="2453578129" sldId="259"/>
            <ac:spMk id="8" creationId="{6D86226D-E6DF-AFCD-8218-C2C397F1EE70}"/>
          </ac:spMkLst>
        </pc:spChg>
        <pc:spChg chg="add mod">
          <ac:chgData name="Logan Gene Yeoman" userId="S::lgy5@nau.edu::1fda0bc2-53bd-458d-abb9-302decf4947a" providerId="AD" clId="Web-{91C10118-BC5C-4E7D-A6F8-8ADBC9AA8659}" dt="2022-09-15T00:37:16.443" v="85" actId="1076"/>
          <ac:spMkLst>
            <pc:docMk/>
            <pc:sldMk cId="2453578129" sldId="259"/>
            <ac:spMk id="9" creationId="{1525B333-1D51-9626-B1E2-7E54E053A69F}"/>
          </ac:spMkLst>
        </pc:spChg>
        <pc:picChg chg="add mod">
          <ac:chgData name="Logan Gene Yeoman" userId="S::lgy5@nau.edu::1fda0bc2-53bd-458d-abb9-302decf4947a" providerId="AD" clId="Web-{91C10118-BC5C-4E7D-A6F8-8ADBC9AA8659}" dt="2022-09-15T00:37:42.242" v="87" actId="1076"/>
          <ac:picMkLst>
            <pc:docMk/>
            <pc:sldMk cId="2453578129" sldId="259"/>
            <ac:picMk id="6" creationId="{24D969D9-0B12-A871-A449-8308A6055D44}"/>
          </ac:picMkLst>
        </pc:picChg>
      </pc:sldChg>
    </pc:docChg>
  </pc:docChgLst>
  <pc:docChgLst>
    <pc:chgData name="Logan Gene Yeoman" userId="S::lgy5@nau.edu::1fda0bc2-53bd-458d-abb9-302decf4947a" providerId="AD" clId="Web-{109F0BDE-6005-4B18-920A-3ABA781DDB22}"/>
    <pc:docChg chg="modSld">
      <pc:chgData name="Logan Gene Yeoman" userId="S::lgy5@nau.edu::1fda0bc2-53bd-458d-abb9-302decf4947a" providerId="AD" clId="Web-{109F0BDE-6005-4B18-920A-3ABA781DDB22}" dt="2022-09-19T18:40:02.053" v="7" actId="20577"/>
      <pc:docMkLst>
        <pc:docMk/>
      </pc:docMkLst>
      <pc:sldChg chg="modSp">
        <pc:chgData name="Logan Gene Yeoman" userId="S::lgy5@nau.edu::1fda0bc2-53bd-458d-abb9-302decf4947a" providerId="AD" clId="Web-{109F0BDE-6005-4B18-920A-3ABA781DDB22}" dt="2022-09-19T18:39:41.052" v="4" actId="20577"/>
        <pc:sldMkLst>
          <pc:docMk/>
          <pc:sldMk cId="3466447249" sldId="258"/>
        </pc:sldMkLst>
        <pc:spChg chg="mod">
          <ac:chgData name="Logan Gene Yeoman" userId="S::lgy5@nau.edu::1fda0bc2-53bd-458d-abb9-302decf4947a" providerId="AD" clId="Web-{109F0BDE-6005-4B18-920A-3ABA781DDB22}" dt="2022-09-19T18:39:41.052" v="4" actId="20577"/>
          <ac:spMkLst>
            <pc:docMk/>
            <pc:sldMk cId="3466447249" sldId="258"/>
            <ac:spMk id="4" creationId="{7CADFCC7-37D2-5C3D-7D06-E5FF29E06075}"/>
          </ac:spMkLst>
        </pc:spChg>
      </pc:sldChg>
      <pc:sldChg chg="modSp">
        <pc:chgData name="Logan Gene Yeoman" userId="S::lgy5@nau.edu::1fda0bc2-53bd-458d-abb9-302decf4947a" providerId="AD" clId="Web-{109F0BDE-6005-4B18-920A-3ABA781DDB22}" dt="2022-09-19T18:39:45.365" v="5" actId="20577"/>
        <pc:sldMkLst>
          <pc:docMk/>
          <pc:sldMk cId="2453578129" sldId="259"/>
        </pc:sldMkLst>
        <pc:spChg chg="mod">
          <ac:chgData name="Logan Gene Yeoman" userId="S::lgy5@nau.edu::1fda0bc2-53bd-458d-abb9-302decf4947a" providerId="AD" clId="Web-{109F0BDE-6005-4B18-920A-3ABA781DDB22}" dt="2022-09-19T18:39:45.365" v="5" actId="20577"/>
          <ac:spMkLst>
            <pc:docMk/>
            <pc:sldMk cId="2453578129" sldId="259"/>
            <ac:spMk id="4" creationId="{7CADFCC7-37D2-5C3D-7D06-E5FF29E06075}"/>
          </ac:spMkLst>
        </pc:spChg>
      </pc:sldChg>
      <pc:sldChg chg="delSp modSp">
        <pc:chgData name="Logan Gene Yeoman" userId="S::lgy5@nau.edu::1fda0bc2-53bd-458d-abb9-302decf4947a" providerId="AD" clId="Web-{109F0BDE-6005-4B18-920A-3ABA781DDB22}" dt="2022-09-19T18:39:34.536" v="3"/>
        <pc:sldMkLst>
          <pc:docMk/>
          <pc:sldMk cId="3437587916" sldId="260"/>
        </pc:sldMkLst>
        <pc:spChg chg="del mod">
          <ac:chgData name="Logan Gene Yeoman" userId="S::lgy5@nau.edu::1fda0bc2-53bd-458d-abb9-302decf4947a" providerId="AD" clId="Web-{109F0BDE-6005-4B18-920A-3ABA781DDB22}" dt="2022-09-19T18:39:34.536" v="3"/>
          <ac:spMkLst>
            <pc:docMk/>
            <pc:sldMk cId="3437587916" sldId="260"/>
            <ac:spMk id="4" creationId="{0A1E5FCC-0FC7-11C4-1A55-BDE11660F49F}"/>
          </ac:spMkLst>
        </pc:spChg>
        <pc:spChg chg="mod">
          <ac:chgData name="Logan Gene Yeoman" userId="S::lgy5@nau.edu::1fda0bc2-53bd-458d-abb9-302decf4947a" providerId="AD" clId="Web-{109F0BDE-6005-4B18-920A-3ABA781DDB22}" dt="2022-09-19T18:39:28.410" v="2" actId="20577"/>
          <ac:spMkLst>
            <pc:docMk/>
            <pc:sldMk cId="3437587916" sldId="260"/>
            <ac:spMk id="5" creationId="{86A09B57-07CD-59CE-6092-6A163172425B}"/>
          </ac:spMkLst>
        </pc:spChg>
      </pc:sldChg>
      <pc:sldChg chg="modSp">
        <pc:chgData name="Logan Gene Yeoman" userId="S::lgy5@nau.edu::1fda0bc2-53bd-458d-abb9-302decf4947a" providerId="AD" clId="Web-{109F0BDE-6005-4B18-920A-3ABA781DDB22}" dt="2022-09-19T18:40:02.053" v="7" actId="20577"/>
        <pc:sldMkLst>
          <pc:docMk/>
          <pc:sldMk cId="2297046998" sldId="266"/>
        </pc:sldMkLst>
        <pc:spChg chg="mod">
          <ac:chgData name="Logan Gene Yeoman" userId="S::lgy5@nau.edu::1fda0bc2-53bd-458d-abb9-302decf4947a" providerId="AD" clId="Web-{109F0BDE-6005-4B18-920A-3ABA781DDB22}" dt="2022-09-19T18:40:02.053" v="7" actId="20577"/>
          <ac:spMkLst>
            <pc:docMk/>
            <pc:sldMk cId="2297046998" sldId="266"/>
            <ac:spMk id="2" creationId="{D11FC353-2D27-1427-1506-14B8E4203FE8}"/>
          </ac:spMkLst>
        </pc:spChg>
      </pc:sldChg>
    </pc:docChg>
  </pc:docChgLst>
  <pc:docChgLst>
    <pc:chgData name="Sabin Joseph Wright" userId="S::sjw366@nau.edu::998c14c2-657c-40b4-87da-9b715ffafbb0" providerId="AD" clId="Web-{9CD80A68-5437-4F7D-96F7-9077BFCC1E4B}"/>
    <pc:docChg chg="addSld delSld modSld">
      <pc:chgData name="Sabin Joseph Wright" userId="S::sjw366@nau.edu::998c14c2-657c-40b4-87da-9b715ffafbb0" providerId="AD" clId="Web-{9CD80A68-5437-4F7D-96F7-9077BFCC1E4B}" dt="2022-09-19T07:53:49.420" v="609" actId="1076"/>
      <pc:docMkLst>
        <pc:docMk/>
      </pc:docMkLst>
      <pc:sldChg chg="del">
        <pc:chgData name="Sabin Joseph Wright" userId="S::sjw366@nau.edu::998c14c2-657c-40b4-87da-9b715ffafbb0" providerId="AD" clId="Web-{9CD80A68-5437-4F7D-96F7-9077BFCC1E4B}" dt="2022-09-19T07:16:44.163" v="191"/>
        <pc:sldMkLst>
          <pc:docMk/>
          <pc:sldMk cId="4221644582" sldId="261"/>
        </pc:sldMkLst>
      </pc:sldChg>
      <pc:sldChg chg="addSp delSp modSp new">
        <pc:chgData name="Sabin Joseph Wright" userId="S::sjw366@nau.edu::998c14c2-657c-40b4-87da-9b715ffafbb0" providerId="AD" clId="Web-{9CD80A68-5437-4F7D-96F7-9077BFCC1E4B}" dt="2022-09-19T07:18:38.544" v="223" actId="1076"/>
        <pc:sldMkLst>
          <pc:docMk/>
          <pc:sldMk cId="3852768299" sldId="262"/>
        </pc:sldMkLst>
        <pc:spChg chg="mod">
          <ac:chgData name="Sabin Joseph Wright" userId="S::sjw366@nau.edu::998c14c2-657c-40b4-87da-9b715ffafbb0" providerId="AD" clId="Web-{9CD80A68-5437-4F7D-96F7-9077BFCC1E4B}" dt="2022-09-19T07:10:59.034" v="25" actId="1076"/>
          <ac:spMkLst>
            <pc:docMk/>
            <pc:sldMk cId="3852768299" sldId="262"/>
            <ac:spMk id="2" creationId="{4AFAFE91-8162-F831-A84D-782923CC83CC}"/>
          </ac:spMkLst>
        </pc:spChg>
        <pc:spChg chg="del mod">
          <ac:chgData name="Sabin Joseph Wright" userId="S::sjw366@nau.edu::998c14c2-657c-40b4-87da-9b715ffafbb0" providerId="AD" clId="Web-{9CD80A68-5437-4F7D-96F7-9077BFCC1E4B}" dt="2022-09-19T07:09:55.233" v="14"/>
          <ac:spMkLst>
            <pc:docMk/>
            <pc:sldMk cId="3852768299" sldId="262"/>
            <ac:spMk id="3" creationId="{D6B20789-438C-2843-FB52-94E8E662FD1B}"/>
          </ac:spMkLst>
        </pc:spChg>
        <pc:spChg chg="mod">
          <ac:chgData name="Sabin Joseph Wright" userId="S::sjw366@nau.edu::998c14c2-657c-40b4-87da-9b715ffafbb0" providerId="AD" clId="Web-{9CD80A68-5437-4F7D-96F7-9077BFCC1E4B}" dt="2022-09-19T07:18:38.544" v="223" actId="1076"/>
          <ac:spMkLst>
            <pc:docMk/>
            <pc:sldMk cId="3852768299" sldId="262"/>
            <ac:spMk id="4" creationId="{6C162716-2ED5-05C2-BB8A-D311830499C8}"/>
          </ac:spMkLst>
        </pc:spChg>
        <pc:spChg chg="add mod">
          <ac:chgData name="Sabin Joseph Wright" userId="S::sjw366@nau.edu::998c14c2-657c-40b4-87da-9b715ffafbb0" providerId="AD" clId="Web-{9CD80A68-5437-4F7D-96F7-9077BFCC1E4B}" dt="2022-09-19T07:15:05.798" v="190" actId="1076"/>
          <ac:spMkLst>
            <pc:docMk/>
            <pc:sldMk cId="3852768299" sldId="262"/>
            <ac:spMk id="6" creationId="{B3A1A19F-3328-9A89-D138-D29341E950FA}"/>
          </ac:spMkLst>
        </pc:spChg>
        <pc:spChg chg="add del mod">
          <ac:chgData name="Sabin Joseph Wright" userId="S::sjw366@nau.edu::998c14c2-657c-40b4-87da-9b715ffafbb0" providerId="AD" clId="Web-{9CD80A68-5437-4F7D-96F7-9077BFCC1E4B}" dt="2022-09-19T07:14:04.544" v="131"/>
          <ac:spMkLst>
            <pc:docMk/>
            <pc:sldMk cId="3852768299" sldId="262"/>
            <ac:spMk id="7" creationId="{0245B6ED-46CB-1A85-DD3C-5E2F3A1DF80E}"/>
          </ac:spMkLst>
        </pc:spChg>
        <pc:spChg chg="add mod">
          <ac:chgData name="Sabin Joseph Wright" userId="S::sjw366@nau.edu::998c14c2-657c-40b4-87da-9b715ffafbb0" providerId="AD" clId="Web-{9CD80A68-5437-4F7D-96F7-9077BFCC1E4B}" dt="2022-09-19T07:15:04.235" v="189" actId="1076"/>
          <ac:spMkLst>
            <pc:docMk/>
            <pc:sldMk cId="3852768299" sldId="262"/>
            <ac:spMk id="8" creationId="{9BA0BAAA-70F7-D53C-4C66-38E3E77B8A2D}"/>
          </ac:spMkLst>
        </pc:spChg>
        <pc:picChg chg="add mod ord modCrop">
          <ac:chgData name="Sabin Joseph Wright" userId="S::sjw366@nau.edu::998c14c2-657c-40b4-87da-9b715ffafbb0" providerId="AD" clId="Web-{9CD80A68-5437-4F7D-96F7-9077BFCC1E4B}" dt="2022-09-19T07:10:26.798" v="21" actId="1076"/>
          <ac:picMkLst>
            <pc:docMk/>
            <pc:sldMk cId="3852768299" sldId="262"/>
            <ac:picMk id="5" creationId="{5A0F3DC3-4FB4-2BA6-EE76-6379A916515C}"/>
          </ac:picMkLst>
        </pc:picChg>
      </pc:sldChg>
      <pc:sldChg chg="addSp delSp modSp new">
        <pc:chgData name="Sabin Joseph Wright" userId="S::sjw366@nau.edu::998c14c2-657c-40b4-87da-9b715ffafbb0" providerId="AD" clId="Web-{9CD80A68-5437-4F7D-96F7-9077BFCC1E4B}" dt="2022-09-19T07:53:49.420" v="609" actId="1076"/>
        <pc:sldMkLst>
          <pc:docMk/>
          <pc:sldMk cId="1353905616" sldId="263"/>
        </pc:sldMkLst>
        <pc:spChg chg="mod">
          <ac:chgData name="Sabin Joseph Wright" userId="S::sjw366@nau.edu::998c14c2-657c-40b4-87da-9b715ffafbb0" providerId="AD" clId="Web-{9CD80A68-5437-4F7D-96F7-9077BFCC1E4B}" dt="2022-09-19T07:53:49.420" v="609" actId="1076"/>
          <ac:spMkLst>
            <pc:docMk/>
            <pc:sldMk cId="1353905616" sldId="263"/>
            <ac:spMk id="2" creationId="{C3CBA7E8-0BB8-A056-5800-14A4FB0D00EF}"/>
          </ac:spMkLst>
        </pc:spChg>
        <pc:spChg chg="del">
          <ac:chgData name="Sabin Joseph Wright" userId="S::sjw366@nau.edu::998c14c2-657c-40b4-87da-9b715ffafbb0" providerId="AD" clId="Web-{9CD80A68-5437-4F7D-96F7-9077BFCC1E4B}" dt="2022-09-19T07:19:49.158" v="246"/>
          <ac:spMkLst>
            <pc:docMk/>
            <pc:sldMk cId="1353905616" sldId="263"/>
            <ac:spMk id="3" creationId="{3E625AB6-CEE3-9747-B534-BDF0C5BF7116}"/>
          </ac:spMkLst>
        </pc:spChg>
        <pc:spChg chg="add mod">
          <ac:chgData name="Sabin Joseph Wright" userId="S::sjw366@nau.edu::998c14c2-657c-40b4-87da-9b715ffafbb0" providerId="AD" clId="Web-{9CD80A68-5437-4F7D-96F7-9077BFCC1E4B}" dt="2022-09-19T07:53:45.201" v="608" actId="1076"/>
          <ac:spMkLst>
            <pc:docMk/>
            <pc:sldMk cId="1353905616" sldId="263"/>
            <ac:spMk id="5" creationId="{93A4C1E3-B28E-91F6-5163-B952D6DC9ABB}"/>
          </ac:spMkLst>
        </pc:spChg>
        <pc:spChg chg="add mod">
          <ac:chgData name="Sabin Joseph Wright" userId="S::sjw366@nau.edu::998c14c2-657c-40b4-87da-9b715ffafbb0" providerId="AD" clId="Web-{9CD80A68-5437-4F7D-96F7-9077BFCC1E4B}" dt="2022-09-19T07:35:38.477" v="580" actId="1076"/>
          <ac:spMkLst>
            <pc:docMk/>
            <pc:sldMk cId="1353905616" sldId="263"/>
            <ac:spMk id="9" creationId="{90A5B3F0-CE3F-8527-D26C-90A22D129A4A}"/>
          </ac:spMkLst>
        </pc:spChg>
        <pc:picChg chg="add del mod">
          <ac:chgData name="Sabin Joseph Wright" userId="S::sjw366@nau.edu::998c14c2-657c-40b4-87da-9b715ffafbb0" providerId="AD" clId="Web-{9CD80A68-5437-4F7D-96F7-9077BFCC1E4B}" dt="2022-09-19T07:21:58.759" v="305"/>
          <ac:picMkLst>
            <pc:docMk/>
            <pc:sldMk cId="1353905616" sldId="263"/>
            <ac:picMk id="6" creationId="{473164A3-F971-B3F3-C7D2-082FD0606C00}"/>
          </ac:picMkLst>
        </pc:picChg>
        <pc:picChg chg="add del mod">
          <ac:chgData name="Sabin Joseph Wright" userId="S::sjw366@nau.edu::998c14c2-657c-40b4-87da-9b715ffafbb0" providerId="AD" clId="Web-{9CD80A68-5437-4F7D-96F7-9077BFCC1E4B}" dt="2022-09-19T07:23:47.875" v="338"/>
          <ac:picMkLst>
            <pc:docMk/>
            <pc:sldMk cId="1353905616" sldId="263"/>
            <ac:picMk id="7" creationId="{0DC3A764-2711-163E-DB3E-FE3CA9B899B1}"/>
          </ac:picMkLst>
        </pc:picChg>
        <pc:picChg chg="add mod">
          <ac:chgData name="Sabin Joseph Wright" userId="S::sjw366@nau.edu::998c14c2-657c-40b4-87da-9b715ffafbb0" providerId="AD" clId="Web-{9CD80A68-5437-4F7D-96F7-9077BFCC1E4B}" dt="2022-09-19T07:33:55.112" v="568" actId="1076"/>
          <ac:picMkLst>
            <pc:docMk/>
            <pc:sldMk cId="1353905616" sldId="263"/>
            <ac:picMk id="8" creationId="{AE59F5CB-80CB-A671-6E02-4234492D5607}"/>
          </ac:picMkLst>
        </pc:picChg>
      </pc:sldChg>
    </pc:docChg>
  </pc:docChgLst>
  <pc:docChgLst>
    <pc:chgData name="Tori L Smith" userId="S::tls547@nau.edu::86d9b1c4-fcc1-40f9-9aaf-2bd86a9abb99" providerId="AD" clId="Web-{1B8E6052-70CC-4430-8196-43D4B1B9C923}"/>
    <pc:docChg chg="modSld">
      <pc:chgData name="Tori L Smith" userId="S::tls547@nau.edu::86d9b1c4-fcc1-40f9-9aaf-2bd86a9abb99" providerId="AD" clId="Web-{1B8E6052-70CC-4430-8196-43D4B1B9C923}" dt="2023-02-13T21:17:05.779" v="10" actId="1076"/>
      <pc:docMkLst>
        <pc:docMk/>
      </pc:docMkLst>
      <pc:sldChg chg="addSp delSp modSp">
        <pc:chgData name="Tori L Smith" userId="S::tls547@nau.edu::86d9b1c4-fcc1-40f9-9aaf-2bd86a9abb99" providerId="AD" clId="Web-{1B8E6052-70CC-4430-8196-43D4B1B9C923}" dt="2023-02-13T21:17:05.779" v="10" actId="1076"/>
        <pc:sldMkLst>
          <pc:docMk/>
          <pc:sldMk cId="1654740907" sldId="275"/>
        </pc:sldMkLst>
        <pc:spChg chg="del mod">
          <ac:chgData name="Tori L Smith" userId="S::tls547@nau.edu::86d9b1c4-fcc1-40f9-9aaf-2bd86a9abb99" providerId="AD" clId="Web-{1B8E6052-70CC-4430-8196-43D4B1B9C923}" dt="2023-02-13T21:16:23.310" v="4"/>
          <ac:spMkLst>
            <pc:docMk/>
            <pc:sldMk cId="1654740907" sldId="275"/>
            <ac:spMk id="3" creationId="{6DDDBBD1-9C91-7DC3-D341-C651DEDD6915}"/>
          </ac:spMkLst>
        </pc:spChg>
        <pc:picChg chg="add mod">
          <ac:chgData name="Tori L Smith" userId="S::tls547@nau.edu::86d9b1c4-fcc1-40f9-9aaf-2bd86a9abb99" providerId="AD" clId="Web-{1B8E6052-70CC-4430-8196-43D4B1B9C923}" dt="2023-02-13T21:17:05.779" v="10" actId="1076"/>
          <ac:picMkLst>
            <pc:docMk/>
            <pc:sldMk cId="1654740907" sldId="275"/>
            <ac:picMk id="5" creationId="{1C72A5F2-94DE-3C18-4431-06546B74298B}"/>
          </ac:picMkLst>
        </pc:picChg>
      </pc:sldChg>
    </pc:docChg>
  </pc:docChgLst>
  <pc:docChgLst>
    <pc:chgData name="Sabin Joseph Wright" userId="S::sjw366@nau.edu::998c14c2-657c-40b4-87da-9b715ffafbb0" providerId="AD" clId="Web-{5F706000-6D12-4352-8787-51000601E489}"/>
    <pc:docChg chg="modSld">
      <pc:chgData name="Sabin Joseph Wright" userId="S::sjw366@nau.edu::998c14c2-657c-40b4-87da-9b715ffafbb0" providerId="AD" clId="Web-{5F706000-6D12-4352-8787-51000601E489}" dt="2023-02-13T21:42:35.146" v="63" actId="20577"/>
      <pc:docMkLst>
        <pc:docMk/>
      </pc:docMkLst>
      <pc:sldChg chg="modSp">
        <pc:chgData name="Sabin Joseph Wright" userId="S::sjw366@nau.edu::998c14c2-657c-40b4-87da-9b715ffafbb0" providerId="AD" clId="Web-{5F706000-6D12-4352-8787-51000601E489}" dt="2023-02-13T21:40:25.533" v="53" actId="20577"/>
        <pc:sldMkLst>
          <pc:docMk/>
          <pc:sldMk cId="3144625043" sldId="276"/>
        </pc:sldMkLst>
        <pc:spChg chg="mod">
          <ac:chgData name="Sabin Joseph Wright" userId="S::sjw366@nau.edu::998c14c2-657c-40b4-87da-9b715ffafbb0" providerId="AD" clId="Web-{5F706000-6D12-4352-8787-51000601E489}" dt="2023-02-13T21:40:25.533" v="53" actId="20577"/>
          <ac:spMkLst>
            <pc:docMk/>
            <pc:sldMk cId="3144625043" sldId="276"/>
            <ac:spMk id="3" creationId="{D49A562F-96E9-7229-E5C0-4F12F7F74327}"/>
          </ac:spMkLst>
        </pc:spChg>
      </pc:sldChg>
      <pc:sldChg chg="modSp">
        <pc:chgData name="Sabin Joseph Wright" userId="S::sjw366@nau.edu::998c14c2-657c-40b4-87da-9b715ffafbb0" providerId="AD" clId="Web-{5F706000-6D12-4352-8787-51000601E489}" dt="2023-02-13T21:42:35.146" v="63" actId="20577"/>
        <pc:sldMkLst>
          <pc:docMk/>
          <pc:sldMk cId="2042887392" sldId="277"/>
        </pc:sldMkLst>
        <pc:spChg chg="mod">
          <ac:chgData name="Sabin Joseph Wright" userId="S::sjw366@nau.edu::998c14c2-657c-40b4-87da-9b715ffafbb0" providerId="AD" clId="Web-{5F706000-6D12-4352-8787-51000601E489}" dt="2023-02-13T21:42:35.146" v="63" actId="20577"/>
          <ac:spMkLst>
            <pc:docMk/>
            <pc:sldMk cId="2042887392" sldId="277"/>
            <ac:spMk id="11" creationId="{E9C4FC2F-DD39-66A6-5EBA-F1ECCAFDA7B1}"/>
          </ac:spMkLst>
        </pc:spChg>
      </pc:sldChg>
    </pc:docChg>
  </pc:docChgLst>
  <pc:docChgLst>
    <pc:chgData name="Logan Gene Yeoman" userId="1fda0bc2-53bd-458d-abb9-302decf4947a" providerId="ADAL" clId="{CC412BC6-0C89-4D60-90AD-AC9848D2B480}"/>
    <pc:docChg chg="undo custSel addSld delSld modSld sldOrd">
      <pc:chgData name="Logan Gene Yeoman" userId="1fda0bc2-53bd-458d-abb9-302decf4947a" providerId="ADAL" clId="{CC412BC6-0C89-4D60-90AD-AC9848D2B480}" dt="2023-02-13T23:37:45.562" v="2127" actId="478"/>
      <pc:docMkLst>
        <pc:docMk/>
      </pc:docMkLst>
      <pc:sldChg chg="modSp mod">
        <pc:chgData name="Logan Gene Yeoman" userId="1fda0bc2-53bd-458d-abb9-302decf4947a" providerId="ADAL" clId="{CC412BC6-0C89-4D60-90AD-AC9848D2B480}" dt="2023-02-13T05:58:26.034" v="1812" actId="20577"/>
        <pc:sldMkLst>
          <pc:docMk/>
          <pc:sldMk cId="3981517329" sldId="257"/>
        </pc:sldMkLst>
        <pc:spChg chg="mod">
          <ac:chgData name="Logan Gene Yeoman" userId="1fda0bc2-53bd-458d-abb9-302decf4947a" providerId="ADAL" clId="{CC412BC6-0C89-4D60-90AD-AC9848D2B480}" dt="2023-02-13T05:58:26.034" v="1812" actId="20577"/>
          <ac:spMkLst>
            <pc:docMk/>
            <pc:sldMk cId="3981517329" sldId="257"/>
            <ac:spMk id="3" creationId="{F04D038B-ED79-4D5D-BA33-5B96A31D18C0}"/>
          </ac:spMkLst>
        </pc:spChg>
      </pc:sldChg>
      <pc:sldChg chg="modSp mod">
        <pc:chgData name="Logan Gene Yeoman" userId="1fda0bc2-53bd-458d-abb9-302decf4947a" providerId="ADAL" clId="{CC412BC6-0C89-4D60-90AD-AC9848D2B480}" dt="2023-02-13T05:16:19.084" v="1501" actId="27636"/>
        <pc:sldMkLst>
          <pc:docMk/>
          <pc:sldMk cId="2297046998" sldId="266"/>
        </pc:sldMkLst>
        <pc:spChg chg="mod">
          <ac:chgData name="Logan Gene Yeoman" userId="1fda0bc2-53bd-458d-abb9-302decf4947a" providerId="ADAL" clId="{CC412BC6-0C89-4D60-90AD-AC9848D2B480}" dt="2023-02-13T05:16:19.084" v="1501" actId="27636"/>
          <ac:spMkLst>
            <pc:docMk/>
            <pc:sldMk cId="2297046998" sldId="266"/>
            <ac:spMk id="9" creationId="{D057D0E5-F15A-7604-F0CD-0669D8DFBE4E}"/>
          </ac:spMkLst>
        </pc:spChg>
      </pc:sldChg>
      <pc:sldChg chg="ord">
        <pc:chgData name="Logan Gene Yeoman" userId="1fda0bc2-53bd-458d-abb9-302decf4947a" providerId="ADAL" clId="{CC412BC6-0C89-4D60-90AD-AC9848D2B480}" dt="2023-02-13T05:15:38.731" v="1491"/>
        <pc:sldMkLst>
          <pc:docMk/>
          <pc:sldMk cId="3935442376" sldId="267"/>
        </pc:sldMkLst>
      </pc:sldChg>
      <pc:sldChg chg="addSp delSp modSp mod">
        <pc:chgData name="Logan Gene Yeoman" userId="1fda0bc2-53bd-458d-abb9-302decf4947a" providerId="ADAL" clId="{CC412BC6-0C89-4D60-90AD-AC9848D2B480}" dt="2023-02-13T05:15:34.808" v="1489" actId="20577"/>
        <pc:sldMkLst>
          <pc:docMk/>
          <pc:sldMk cId="3674975363" sldId="268"/>
        </pc:sldMkLst>
        <pc:spChg chg="mod">
          <ac:chgData name="Logan Gene Yeoman" userId="1fda0bc2-53bd-458d-abb9-302decf4947a" providerId="ADAL" clId="{CC412BC6-0C89-4D60-90AD-AC9848D2B480}" dt="2023-02-13T05:12:17.396" v="1434" actId="20577"/>
          <ac:spMkLst>
            <pc:docMk/>
            <pc:sldMk cId="3674975363" sldId="268"/>
            <ac:spMk id="2" creationId="{A44A0AC7-E77B-A845-D956-5D7AF8DE58BF}"/>
          </ac:spMkLst>
        </pc:spChg>
        <pc:spChg chg="mod">
          <ac:chgData name="Logan Gene Yeoman" userId="1fda0bc2-53bd-458d-abb9-302decf4947a" providerId="ADAL" clId="{CC412BC6-0C89-4D60-90AD-AC9848D2B480}" dt="2023-02-13T05:11:50.294" v="1423" actId="1076"/>
          <ac:spMkLst>
            <pc:docMk/>
            <pc:sldMk cId="3674975363" sldId="268"/>
            <ac:spMk id="3" creationId="{3F64B895-20C3-F87B-C398-B97D9BE1617E}"/>
          </ac:spMkLst>
        </pc:spChg>
        <pc:spChg chg="del mod">
          <ac:chgData name="Logan Gene Yeoman" userId="1fda0bc2-53bd-458d-abb9-302decf4947a" providerId="ADAL" clId="{CC412BC6-0C89-4D60-90AD-AC9848D2B480}" dt="2023-02-13T05:15:30.845" v="1486" actId="478"/>
          <ac:spMkLst>
            <pc:docMk/>
            <pc:sldMk cId="3674975363" sldId="268"/>
            <ac:spMk id="4" creationId="{36CA60E6-C0F0-BD36-08C2-2B6A7C1C0402}"/>
          </ac:spMkLst>
        </pc:spChg>
        <pc:spChg chg="add mod">
          <ac:chgData name="Logan Gene Yeoman" userId="1fda0bc2-53bd-458d-abb9-302decf4947a" providerId="ADAL" clId="{CC412BC6-0C89-4D60-90AD-AC9848D2B480}" dt="2023-02-13T05:15:34.808" v="1489" actId="20577"/>
          <ac:spMkLst>
            <pc:docMk/>
            <pc:sldMk cId="3674975363" sldId="268"/>
            <ac:spMk id="5" creationId="{652D4DA3-8B6A-CFDC-8040-15FDAB9FE4A7}"/>
          </ac:spMkLst>
        </pc:spChg>
      </pc:sldChg>
      <pc:sldChg chg="addSp delSp modSp mod modAnim">
        <pc:chgData name="Logan Gene Yeoman" userId="1fda0bc2-53bd-458d-abb9-302decf4947a" providerId="ADAL" clId="{CC412BC6-0C89-4D60-90AD-AC9848D2B480}" dt="2023-02-13T05:17:13.469" v="1531" actId="1076"/>
        <pc:sldMkLst>
          <pc:docMk/>
          <pc:sldMk cId="2578802026" sldId="269"/>
        </pc:sldMkLst>
        <pc:spChg chg="mod">
          <ac:chgData name="Logan Gene Yeoman" userId="1fda0bc2-53bd-458d-abb9-302decf4947a" providerId="ADAL" clId="{CC412BC6-0C89-4D60-90AD-AC9848D2B480}" dt="2023-02-13T05:17:13.469" v="1531" actId="1076"/>
          <ac:spMkLst>
            <pc:docMk/>
            <pc:sldMk cId="2578802026" sldId="269"/>
            <ac:spMk id="2" creationId="{A6207D36-A80B-1736-A3E5-8DF0FAAC7286}"/>
          </ac:spMkLst>
        </pc:spChg>
        <pc:spChg chg="del">
          <ac:chgData name="Logan Gene Yeoman" userId="1fda0bc2-53bd-458d-abb9-302decf4947a" providerId="ADAL" clId="{CC412BC6-0C89-4D60-90AD-AC9848D2B480}" dt="2023-02-13T05:16:25.743" v="1502" actId="478"/>
          <ac:spMkLst>
            <pc:docMk/>
            <pc:sldMk cId="2578802026" sldId="269"/>
            <ac:spMk id="4" creationId="{0D1AD1E8-3496-6852-3649-6DDECC76BDED}"/>
          </ac:spMkLst>
        </pc:spChg>
        <pc:spChg chg="add mod">
          <ac:chgData name="Logan Gene Yeoman" userId="1fda0bc2-53bd-458d-abb9-302decf4947a" providerId="ADAL" clId="{CC412BC6-0C89-4D60-90AD-AC9848D2B480}" dt="2023-02-13T05:15:24.435" v="1484" actId="20577"/>
          <ac:spMkLst>
            <pc:docMk/>
            <pc:sldMk cId="2578802026" sldId="269"/>
            <ac:spMk id="5" creationId="{2BD6E310-1AAA-9A43-8539-193D3800DFE4}"/>
          </ac:spMkLst>
        </pc:spChg>
        <pc:picChg chg="add mod">
          <ac:chgData name="Logan Gene Yeoman" userId="1fda0bc2-53bd-458d-abb9-302decf4947a" providerId="ADAL" clId="{CC412BC6-0C89-4D60-90AD-AC9848D2B480}" dt="2023-02-13T04:59:18.846" v="5" actId="1076"/>
          <ac:picMkLst>
            <pc:docMk/>
            <pc:sldMk cId="2578802026" sldId="269"/>
            <ac:picMk id="3" creationId="{48102FE8-B234-DC2D-FE06-C91390766474}"/>
          </ac:picMkLst>
        </pc:picChg>
      </pc:sldChg>
      <pc:sldChg chg="addSp delSp modSp new mod">
        <pc:chgData name="Logan Gene Yeoman" userId="1fda0bc2-53bd-458d-abb9-302decf4947a" providerId="ADAL" clId="{CC412BC6-0C89-4D60-90AD-AC9848D2B480}" dt="2023-02-13T17:33:32.450" v="2124" actId="1076"/>
        <pc:sldMkLst>
          <pc:docMk/>
          <pc:sldMk cId="2710907772" sldId="270"/>
        </pc:sldMkLst>
        <pc:spChg chg="mod">
          <ac:chgData name="Logan Gene Yeoman" userId="1fda0bc2-53bd-458d-abb9-302decf4947a" providerId="ADAL" clId="{CC412BC6-0C89-4D60-90AD-AC9848D2B480}" dt="2023-02-13T17:08:06.731" v="1964" actId="20577"/>
          <ac:spMkLst>
            <pc:docMk/>
            <pc:sldMk cId="2710907772" sldId="270"/>
            <ac:spMk id="2" creationId="{9CF9A5EE-7500-A6DD-96ED-F5ECEE98996C}"/>
          </ac:spMkLst>
        </pc:spChg>
        <pc:spChg chg="mod">
          <ac:chgData name="Logan Gene Yeoman" userId="1fda0bc2-53bd-458d-abb9-302decf4947a" providerId="ADAL" clId="{CC412BC6-0C89-4D60-90AD-AC9848D2B480}" dt="2023-02-13T17:23:47.364" v="2117" actId="1076"/>
          <ac:spMkLst>
            <pc:docMk/>
            <pc:sldMk cId="2710907772" sldId="270"/>
            <ac:spMk id="3" creationId="{663A4931-E568-CD4A-0487-0FB107059C65}"/>
          </ac:spMkLst>
        </pc:spChg>
        <pc:spChg chg="del">
          <ac:chgData name="Logan Gene Yeoman" userId="1fda0bc2-53bd-458d-abb9-302decf4947a" providerId="ADAL" clId="{CC412BC6-0C89-4D60-90AD-AC9848D2B480}" dt="2023-02-13T05:15:13.700" v="1480" actId="478"/>
          <ac:spMkLst>
            <pc:docMk/>
            <pc:sldMk cId="2710907772" sldId="270"/>
            <ac:spMk id="4" creationId="{B953732A-9FEE-56BB-7EF8-C8CF6AB345BF}"/>
          </ac:spMkLst>
        </pc:spChg>
        <pc:spChg chg="add mod">
          <ac:chgData name="Logan Gene Yeoman" userId="1fda0bc2-53bd-458d-abb9-302decf4947a" providerId="ADAL" clId="{CC412BC6-0C89-4D60-90AD-AC9848D2B480}" dt="2023-02-13T17:19:25.938" v="2061"/>
          <ac:spMkLst>
            <pc:docMk/>
            <pc:sldMk cId="2710907772" sldId="270"/>
            <ac:spMk id="4" creationId="{BC370F7C-074E-30C0-8A30-45CCAFBD2E25}"/>
          </ac:spMkLst>
        </pc:spChg>
        <pc:spChg chg="add mod">
          <ac:chgData name="Logan Gene Yeoman" userId="1fda0bc2-53bd-458d-abb9-302decf4947a" providerId="ADAL" clId="{CC412BC6-0C89-4D60-90AD-AC9848D2B480}" dt="2023-02-13T05:15:17.259" v="1481" actId="20577"/>
          <ac:spMkLst>
            <pc:docMk/>
            <pc:sldMk cId="2710907772" sldId="270"/>
            <ac:spMk id="5" creationId="{A0B1DE80-6F26-87C5-FFA4-47FDCD18E452}"/>
          </ac:spMkLst>
        </pc:spChg>
        <pc:spChg chg="add mod">
          <ac:chgData name="Logan Gene Yeoman" userId="1fda0bc2-53bd-458d-abb9-302decf4947a" providerId="ADAL" clId="{CC412BC6-0C89-4D60-90AD-AC9848D2B480}" dt="2023-02-13T17:23:50.705" v="2118" actId="1076"/>
          <ac:spMkLst>
            <pc:docMk/>
            <pc:sldMk cId="2710907772" sldId="270"/>
            <ac:spMk id="7" creationId="{6BBA1A75-E5A1-0F4A-3DE8-5F5955025CE4}"/>
          </ac:spMkLst>
        </pc:spChg>
        <pc:graphicFrameChg chg="add mod modGraphic">
          <ac:chgData name="Logan Gene Yeoman" userId="1fda0bc2-53bd-458d-abb9-302decf4947a" providerId="ADAL" clId="{CC412BC6-0C89-4D60-90AD-AC9848D2B480}" dt="2023-02-13T17:33:32.450" v="2124" actId="1076"/>
          <ac:graphicFrameMkLst>
            <pc:docMk/>
            <pc:sldMk cId="2710907772" sldId="270"/>
            <ac:graphicFrameMk id="6" creationId="{31219463-BB63-6196-74AF-D9C3C803DED6}"/>
          </ac:graphicFrameMkLst>
        </pc:graphicFrameChg>
      </pc:sldChg>
      <pc:sldChg chg="addSp delSp modSp new mod">
        <pc:chgData name="Logan Gene Yeoman" userId="1fda0bc2-53bd-458d-abb9-302decf4947a" providerId="ADAL" clId="{CC412BC6-0C89-4D60-90AD-AC9848D2B480}" dt="2023-02-13T05:39:14.427" v="1715" actId="20577"/>
        <pc:sldMkLst>
          <pc:docMk/>
          <pc:sldMk cId="1827709645" sldId="271"/>
        </pc:sldMkLst>
        <pc:spChg chg="mod">
          <ac:chgData name="Logan Gene Yeoman" userId="1fda0bc2-53bd-458d-abb9-302decf4947a" providerId="ADAL" clId="{CC412BC6-0C89-4D60-90AD-AC9848D2B480}" dt="2023-02-13T05:38:41.156" v="1700" actId="1076"/>
          <ac:spMkLst>
            <pc:docMk/>
            <pc:sldMk cId="1827709645" sldId="271"/>
            <ac:spMk id="2" creationId="{F1616817-86DE-1357-B045-B5558DDE54D5}"/>
          </ac:spMkLst>
        </pc:spChg>
        <pc:spChg chg="del">
          <ac:chgData name="Logan Gene Yeoman" userId="1fda0bc2-53bd-458d-abb9-302decf4947a" providerId="ADAL" clId="{CC412BC6-0C89-4D60-90AD-AC9848D2B480}" dt="2023-02-13T05:31:09.061" v="1532" actId="478"/>
          <ac:spMkLst>
            <pc:docMk/>
            <pc:sldMk cId="1827709645" sldId="271"/>
            <ac:spMk id="3" creationId="{8D281287-0325-CB07-65E9-B4DCACCBACAC}"/>
          </ac:spMkLst>
        </pc:spChg>
        <pc:spChg chg="del">
          <ac:chgData name="Logan Gene Yeoman" userId="1fda0bc2-53bd-458d-abb9-302decf4947a" providerId="ADAL" clId="{CC412BC6-0C89-4D60-90AD-AC9848D2B480}" dt="2023-02-13T05:15:57.981" v="1495" actId="478"/>
          <ac:spMkLst>
            <pc:docMk/>
            <pc:sldMk cId="1827709645" sldId="271"/>
            <ac:spMk id="4" creationId="{08A6376D-767F-AE6D-4077-DA854980EA41}"/>
          </ac:spMkLst>
        </pc:spChg>
        <pc:spChg chg="add mod">
          <ac:chgData name="Logan Gene Yeoman" userId="1fda0bc2-53bd-458d-abb9-302decf4947a" providerId="ADAL" clId="{CC412BC6-0C89-4D60-90AD-AC9848D2B480}" dt="2023-02-13T05:16:01.448" v="1497" actId="20577"/>
          <ac:spMkLst>
            <pc:docMk/>
            <pc:sldMk cId="1827709645" sldId="271"/>
            <ac:spMk id="5" creationId="{3277CDEC-9C42-F4E5-B0B9-A8A9B421BC38}"/>
          </ac:spMkLst>
        </pc:spChg>
        <pc:spChg chg="add mod">
          <ac:chgData name="Logan Gene Yeoman" userId="1fda0bc2-53bd-458d-abb9-302decf4947a" providerId="ADAL" clId="{CC412BC6-0C89-4D60-90AD-AC9848D2B480}" dt="2023-02-13T05:38:48.900" v="1703" actId="1076"/>
          <ac:spMkLst>
            <pc:docMk/>
            <pc:sldMk cId="1827709645" sldId="271"/>
            <ac:spMk id="6" creationId="{D82F28E5-A031-52C1-6B7D-B88FF9413A56}"/>
          </ac:spMkLst>
        </pc:spChg>
        <pc:spChg chg="add mod">
          <ac:chgData name="Logan Gene Yeoman" userId="1fda0bc2-53bd-458d-abb9-302decf4947a" providerId="ADAL" clId="{CC412BC6-0C89-4D60-90AD-AC9848D2B480}" dt="2023-02-13T05:38:23.417" v="1694" actId="1076"/>
          <ac:spMkLst>
            <pc:docMk/>
            <pc:sldMk cId="1827709645" sldId="271"/>
            <ac:spMk id="7" creationId="{4DA76656-B595-C80A-676D-E4B640AC3369}"/>
          </ac:spMkLst>
        </pc:spChg>
        <pc:spChg chg="add mod">
          <ac:chgData name="Logan Gene Yeoman" userId="1fda0bc2-53bd-458d-abb9-302decf4947a" providerId="ADAL" clId="{CC412BC6-0C89-4D60-90AD-AC9848D2B480}" dt="2023-02-13T05:39:14.427" v="1715" actId="20577"/>
          <ac:spMkLst>
            <pc:docMk/>
            <pc:sldMk cId="1827709645" sldId="271"/>
            <ac:spMk id="8" creationId="{4143EC64-FD54-1D2A-0342-3E3B47DD48FF}"/>
          </ac:spMkLst>
        </pc:spChg>
        <pc:picChg chg="add del mod">
          <ac:chgData name="Logan Gene Yeoman" userId="1fda0bc2-53bd-458d-abb9-302decf4947a" providerId="ADAL" clId="{CC412BC6-0C89-4D60-90AD-AC9848D2B480}" dt="2023-02-13T05:34:44.067" v="1645" actId="478"/>
          <ac:picMkLst>
            <pc:docMk/>
            <pc:sldMk cId="1827709645" sldId="271"/>
            <ac:picMk id="10" creationId="{55DCB8DE-9F9E-741D-1E34-2E2BFAD867C7}"/>
          </ac:picMkLst>
        </pc:picChg>
        <pc:picChg chg="add mod">
          <ac:chgData name="Logan Gene Yeoman" userId="1fda0bc2-53bd-458d-abb9-302decf4947a" providerId="ADAL" clId="{CC412BC6-0C89-4D60-90AD-AC9848D2B480}" dt="2023-02-13T05:38:45.147" v="1702" actId="1076"/>
          <ac:picMkLst>
            <pc:docMk/>
            <pc:sldMk cId="1827709645" sldId="271"/>
            <ac:picMk id="12" creationId="{F0A08027-DF9D-1050-AE1C-3C19D673D44C}"/>
          </ac:picMkLst>
        </pc:picChg>
        <pc:picChg chg="add mod">
          <ac:chgData name="Logan Gene Yeoman" userId="1fda0bc2-53bd-458d-abb9-302decf4947a" providerId="ADAL" clId="{CC412BC6-0C89-4D60-90AD-AC9848D2B480}" dt="2023-02-13T05:38:43.868" v="1701" actId="1076"/>
          <ac:picMkLst>
            <pc:docMk/>
            <pc:sldMk cId="1827709645" sldId="271"/>
            <ac:picMk id="14" creationId="{3AE09F26-3459-DE38-2DE1-DC9CBE27A8A2}"/>
          </ac:picMkLst>
        </pc:picChg>
        <pc:picChg chg="add mod">
          <ac:chgData name="Logan Gene Yeoman" userId="1fda0bc2-53bd-458d-abb9-302decf4947a" providerId="ADAL" clId="{CC412BC6-0C89-4D60-90AD-AC9848D2B480}" dt="2023-02-13T05:38:31.971" v="1697" actId="1076"/>
          <ac:picMkLst>
            <pc:docMk/>
            <pc:sldMk cId="1827709645" sldId="271"/>
            <ac:picMk id="16" creationId="{2316DCAA-338A-9E01-6E12-EA6C38ECA91E}"/>
          </ac:picMkLst>
        </pc:picChg>
      </pc:sldChg>
      <pc:sldChg chg="modSp new del mod">
        <pc:chgData name="Logan Gene Yeoman" userId="1fda0bc2-53bd-458d-abb9-302decf4947a" providerId="ADAL" clId="{CC412BC6-0C89-4D60-90AD-AC9848D2B480}" dt="2023-02-13T05:59:16.401" v="1813" actId="2696"/>
        <pc:sldMkLst>
          <pc:docMk/>
          <pc:sldMk cId="4135288313" sldId="272"/>
        </pc:sldMkLst>
        <pc:spChg chg="mod">
          <ac:chgData name="Logan Gene Yeoman" userId="1fda0bc2-53bd-458d-abb9-302decf4947a" providerId="ADAL" clId="{CC412BC6-0C89-4D60-90AD-AC9848D2B480}" dt="2023-02-13T05:16:49.949" v="1528" actId="1076"/>
          <ac:spMkLst>
            <pc:docMk/>
            <pc:sldMk cId="4135288313" sldId="272"/>
            <ac:spMk id="2" creationId="{2D8339D6-6A7C-B63C-8651-70C01EF6D5BA}"/>
          </ac:spMkLst>
        </pc:spChg>
      </pc:sldChg>
      <pc:sldChg chg="addSp delSp modSp add mod">
        <pc:chgData name="Logan Gene Yeoman" userId="1fda0bc2-53bd-458d-abb9-302decf4947a" providerId="ADAL" clId="{CC412BC6-0C89-4D60-90AD-AC9848D2B480}" dt="2023-02-13T05:44:35.338" v="1779" actId="1076"/>
        <pc:sldMkLst>
          <pc:docMk/>
          <pc:sldMk cId="1748233467" sldId="273"/>
        </pc:sldMkLst>
        <pc:spChg chg="add del mod">
          <ac:chgData name="Logan Gene Yeoman" userId="1fda0bc2-53bd-458d-abb9-302decf4947a" providerId="ADAL" clId="{CC412BC6-0C89-4D60-90AD-AC9848D2B480}" dt="2023-02-13T05:44:34.378" v="1778" actId="1076"/>
          <ac:spMkLst>
            <pc:docMk/>
            <pc:sldMk cId="1748233467" sldId="273"/>
            <ac:spMk id="3" creationId="{FAA033B9-E87C-7409-8BE7-15A131694A95}"/>
          </ac:spMkLst>
        </pc:spChg>
        <pc:spChg chg="add mod">
          <ac:chgData name="Logan Gene Yeoman" userId="1fda0bc2-53bd-458d-abb9-302decf4947a" providerId="ADAL" clId="{CC412BC6-0C89-4D60-90AD-AC9848D2B480}" dt="2023-02-13T05:41:20.212" v="1762" actId="1076"/>
          <ac:spMkLst>
            <pc:docMk/>
            <pc:sldMk cId="1748233467" sldId="273"/>
            <ac:spMk id="4" creationId="{79875A70-811C-A86C-9CB1-F96024328C0A}"/>
          </ac:spMkLst>
        </pc:spChg>
        <pc:spChg chg="del">
          <ac:chgData name="Logan Gene Yeoman" userId="1fda0bc2-53bd-458d-abb9-302decf4947a" providerId="ADAL" clId="{CC412BC6-0C89-4D60-90AD-AC9848D2B480}" dt="2023-02-13T05:40:45.620" v="1723" actId="478"/>
          <ac:spMkLst>
            <pc:docMk/>
            <pc:sldMk cId="1748233467" sldId="273"/>
            <ac:spMk id="6" creationId="{D82F28E5-A031-52C1-6B7D-B88FF9413A56}"/>
          </ac:spMkLst>
        </pc:spChg>
        <pc:spChg chg="del">
          <ac:chgData name="Logan Gene Yeoman" userId="1fda0bc2-53bd-458d-abb9-302decf4947a" providerId="ADAL" clId="{CC412BC6-0C89-4D60-90AD-AC9848D2B480}" dt="2023-02-13T05:40:33.106" v="1717" actId="478"/>
          <ac:spMkLst>
            <pc:docMk/>
            <pc:sldMk cId="1748233467" sldId="273"/>
            <ac:spMk id="7" creationId="{4DA76656-B595-C80A-676D-E4B640AC3369}"/>
          </ac:spMkLst>
        </pc:spChg>
        <pc:spChg chg="del mod">
          <ac:chgData name="Logan Gene Yeoman" userId="1fda0bc2-53bd-458d-abb9-302decf4947a" providerId="ADAL" clId="{CC412BC6-0C89-4D60-90AD-AC9848D2B480}" dt="2023-02-13T05:40:41.047" v="1720" actId="478"/>
          <ac:spMkLst>
            <pc:docMk/>
            <pc:sldMk cId="1748233467" sldId="273"/>
            <ac:spMk id="8" creationId="{4143EC64-FD54-1D2A-0342-3E3B47DD48FF}"/>
          </ac:spMkLst>
        </pc:spChg>
        <pc:spChg chg="add del mod">
          <ac:chgData name="Logan Gene Yeoman" userId="1fda0bc2-53bd-458d-abb9-302decf4947a" providerId="ADAL" clId="{CC412BC6-0C89-4D60-90AD-AC9848D2B480}" dt="2023-02-13T05:41:25.513" v="1765" actId="478"/>
          <ac:spMkLst>
            <pc:docMk/>
            <pc:sldMk cId="1748233467" sldId="273"/>
            <ac:spMk id="9" creationId="{58092325-98B1-4158-29A0-27E597EA72B2}"/>
          </ac:spMkLst>
        </pc:spChg>
        <pc:picChg chg="add mod">
          <ac:chgData name="Logan Gene Yeoman" userId="1fda0bc2-53bd-458d-abb9-302decf4947a" providerId="ADAL" clId="{CC412BC6-0C89-4D60-90AD-AC9848D2B480}" dt="2023-02-13T05:44:26.138" v="1775" actId="1076"/>
          <ac:picMkLst>
            <pc:docMk/>
            <pc:sldMk cId="1748233467" sldId="273"/>
            <ac:picMk id="11" creationId="{2FC0FD5E-33C8-A848-EBAF-D32FEAD6C4AF}"/>
          </ac:picMkLst>
        </pc:picChg>
        <pc:picChg chg="del">
          <ac:chgData name="Logan Gene Yeoman" userId="1fda0bc2-53bd-458d-abb9-302decf4947a" providerId="ADAL" clId="{CC412BC6-0C89-4D60-90AD-AC9848D2B480}" dt="2023-02-13T05:40:36.683" v="1718" actId="478"/>
          <ac:picMkLst>
            <pc:docMk/>
            <pc:sldMk cId="1748233467" sldId="273"/>
            <ac:picMk id="12" creationId="{F0A08027-DF9D-1050-AE1C-3C19D673D44C}"/>
          </ac:picMkLst>
        </pc:picChg>
        <pc:picChg chg="del">
          <ac:chgData name="Logan Gene Yeoman" userId="1fda0bc2-53bd-458d-abb9-302decf4947a" providerId="ADAL" clId="{CC412BC6-0C89-4D60-90AD-AC9848D2B480}" dt="2023-02-13T05:40:43.751" v="1722" actId="478"/>
          <ac:picMkLst>
            <pc:docMk/>
            <pc:sldMk cId="1748233467" sldId="273"/>
            <ac:picMk id="14" creationId="{3AE09F26-3459-DE38-2DE1-DC9CBE27A8A2}"/>
          </ac:picMkLst>
        </pc:picChg>
        <pc:picChg chg="del">
          <ac:chgData name="Logan Gene Yeoman" userId="1fda0bc2-53bd-458d-abb9-302decf4947a" providerId="ADAL" clId="{CC412BC6-0C89-4D60-90AD-AC9848D2B480}" dt="2023-02-13T05:40:42.357" v="1721" actId="478"/>
          <ac:picMkLst>
            <pc:docMk/>
            <pc:sldMk cId="1748233467" sldId="273"/>
            <ac:picMk id="16" creationId="{2316DCAA-338A-9E01-6E12-EA6C38ECA91E}"/>
          </ac:picMkLst>
        </pc:picChg>
        <pc:picChg chg="add mod">
          <ac:chgData name="Logan Gene Yeoman" userId="1fda0bc2-53bd-458d-abb9-302decf4947a" providerId="ADAL" clId="{CC412BC6-0C89-4D60-90AD-AC9848D2B480}" dt="2023-02-13T05:44:35.338" v="1779" actId="1076"/>
          <ac:picMkLst>
            <pc:docMk/>
            <pc:sldMk cId="1748233467" sldId="273"/>
            <ac:picMk id="1026" creationId="{BA9CE235-DEAC-051F-5399-13C8A1BF566B}"/>
          </ac:picMkLst>
        </pc:picChg>
      </pc:sldChg>
      <pc:sldChg chg="new del">
        <pc:chgData name="Logan Gene Yeoman" userId="1fda0bc2-53bd-458d-abb9-302decf4947a" providerId="ADAL" clId="{CC412BC6-0C89-4D60-90AD-AC9848D2B480}" dt="2023-02-13T05:17:01.071" v="1529" actId="2696"/>
        <pc:sldMkLst>
          <pc:docMk/>
          <pc:sldMk cId="3409714459" sldId="273"/>
        </pc:sldMkLst>
      </pc:sldChg>
      <pc:sldChg chg="modSp mod">
        <pc:chgData name="Logan Gene Yeoman" userId="1fda0bc2-53bd-458d-abb9-302decf4947a" providerId="ADAL" clId="{CC412BC6-0C89-4D60-90AD-AC9848D2B480}" dt="2023-02-13T16:47:10.643" v="1938" actId="20577"/>
        <pc:sldMkLst>
          <pc:docMk/>
          <pc:sldMk cId="2042887392" sldId="277"/>
        </pc:sldMkLst>
        <pc:spChg chg="mod">
          <ac:chgData name="Logan Gene Yeoman" userId="1fda0bc2-53bd-458d-abb9-302decf4947a" providerId="ADAL" clId="{CC412BC6-0C89-4D60-90AD-AC9848D2B480}" dt="2023-02-13T16:47:10.643" v="1938" actId="20577"/>
          <ac:spMkLst>
            <pc:docMk/>
            <pc:sldMk cId="2042887392" sldId="277"/>
            <ac:spMk id="11" creationId="{E9C4FC2F-DD39-66A6-5EBA-F1ECCAFDA7B1}"/>
          </ac:spMkLst>
        </pc:spChg>
      </pc:sldChg>
      <pc:sldChg chg="delSp modSp mod">
        <pc:chgData name="Logan Gene Yeoman" userId="1fda0bc2-53bd-458d-abb9-302decf4947a" providerId="ADAL" clId="{CC412BC6-0C89-4D60-90AD-AC9848D2B480}" dt="2023-02-13T23:37:45.562" v="2127" actId="478"/>
        <pc:sldMkLst>
          <pc:docMk/>
          <pc:sldMk cId="877590200" sldId="280"/>
        </pc:sldMkLst>
        <pc:spChg chg="del">
          <ac:chgData name="Logan Gene Yeoman" userId="1fda0bc2-53bd-458d-abb9-302decf4947a" providerId="ADAL" clId="{CC412BC6-0C89-4D60-90AD-AC9848D2B480}" dt="2023-02-13T23:37:36.764" v="2126" actId="478"/>
          <ac:spMkLst>
            <pc:docMk/>
            <pc:sldMk cId="877590200" sldId="280"/>
            <ac:spMk id="2" creationId="{4E6F709A-26E7-E944-0BDA-7B91FC6E2717}"/>
          </ac:spMkLst>
        </pc:spChg>
        <pc:spChg chg="del">
          <ac:chgData name="Logan Gene Yeoman" userId="1fda0bc2-53bd-458d-abb9-302decf4947a" providerId="ADAL" clId="{CC412BC6-0C89-4D60-90AD-AC9848D2B480}" dt="2023-02-13T23:37:45.562" v="2127" actId="478"/>
          <ac:spMkLst>
            <pc:docMk/>
            <pc:sldMk cId="877590200" sldId="280"/>
            <ac:spMk id="3" creationId="{BB57EFFE-D730-DC39-900C-B4F1D49715EA}"/>
          </ac:spMkLst>
        </pc:spChg>
        <pc:spChg chg="mod">
          <ac:chgData name="Logan Gene Yeoman" userId="1fda0bc2-53bd-458d-abb9-302decf4947a" providerId="ADAL" clId="{CC412BC6-0C89-4D60-90AD-AC9848D2B480}" dt="2023-02-13T23:37:32.897" v="2125" actId="6549"/>
          <ac:spMkLst>
            <pc:docMk/>
            <pc:sldMk cId="877590200" sldId="280"/>
            <ac:spMk id="5" creationId="{CE4AFE01-BF43-ACF9-C9AC-9C1CECF54943}"/>
          </ac:spMkLst>
        </pc:spChg>
      </pc:sldChg>
    </pc:docChg>
  </pc:docChgLst>
  <pc:docChgLst>
    <pc:chgData name="Anubhav Kothari" userId="S::ak999@iris.nau.edu::ef3fc47a-b539-4ef0-9129-c247e046f470" providerId="AD" clId="Web-{5ED3797E-A4DB-45D0-92C2-422462E5B5D2}"/>
    <pc:docChg chg="modSld">
      <pc:chgData name="Anubhav Kothari" userId="S::ak999@iris.nau.edu::ef3fc47a-b539-4ef0-9129-c247e046f470" providerId="AD" clId="Web-{5ED3797E-A4DB-45D0-92C2-422462E5B5D2}" dt="2023-02-13T23:11:49.929" v="12" actId="20577"/>
      <pc:docMkLst>
        <pc:docMk/>
      </pc:docMkLst>
      <pc:sldChg chg="modSp">
        <pc:chgData name="Anubhav Kothari" userId="S::ak999@iris.nau.edu::ef3fc47a-b539-4ef0-9129-c247e046f470" providerId="AD" clId="Web-{5ED3797E-A4DB-45D0-92C2-422462E5B5D2}" dt="2023-02-13T23:11:49.929" v="12" actId="20577"/>
        <pc:sldMkLst>
          <pc:docMk/>
          <pc:sldMk cId="389575637" sldId="278"/>
        </pc:sldMkLst>
        <pc:spChg chg="mod">
          <ac:chgData name="Anubhav Kothari" userId="S::ak999@iris.nau.edu::ef3fc47a-b539-4ef0-9129-c247e046f470" providerId="AD" clId="Web-{5ED3797E-A4DB-45D0-92C2-422462E5B5D2}" dt="2023-02-13T23:11:49.929" v="12" actId="20577"/>
          <ac:spMkLst>
            <pc:docMk/>
            <pc:sldMk cId="389575637" sldId="278"/>
            <ac:spMk id="3" creationId="{D3002929-AB11-9061-6E2C-C497214E60B1}"/>
          </ac:spMkLst>
        </pc:spChg>
      </pc:sldChg>
    </pc:docChg>
  </pc:docChgLst>
  <pc:docChgLst>
    <pc:chgData name="Tori L Smith" userId="S::tls547@nau.edu::86d9b1c4-fcc1-40f9-9aaf-2bd86a9abb99" providerId="AD" clId="Web-{E5BEC64F-5A21-48EB-B0AC-29D0A62E33C5}"/>
    <pc:docChg chg="modSld">
      <pc:chgData name="Tori L Smith" userId="S::tls547@nau.edu::86d9b1c4-fcc1-40f9-9aaf-2bd86a9abb99" providerId="AD" clId="Web-{E5BEC64F-5A21-48EB-B0AC-29D0A62E33C5}" dt="2023-02-13T23:15:06.792" v="102" actId="20577"/>
      <pc:docMkLst>
        <pc:docMk/>
      </pc:docMkLst>
      <pc:sldChg chg="addSp delSp modSp">
        <pc:chgData name="Tori L Smith" userId="S::tls547@nau.edu::86d9b1c4-fcc1-40f9-9aaf-2bd86a9abb99" providerId="AD" clId="Web-{E5BEC64F-5A21-48EB-B0AC-29D0A62E33C5}" dt="2023-02-13T23:12:56.178" v="21"/>
        <pc:sldMkLst>
          <pc:docMk/>
          <pc:sldMk cId="3935442376" sldId="267"/>
        </pc:sldMkLst>
        <pc:spChg chg="add del mod">
          <ac:chgData name="Tori L Smith" userId="S::tls547@nau.edu::86d9b1c4-fcc1-40f9-9aaf-2bd86a9abb99" providerId="AD" clId="Web-{E5BEC64F-5A21-48EB-B0AC-29D0A62E33C5}" dt="2023-02-13T23:12:56.178" v="21"/>
          <ac:spMkLst>
            <pc:docMk/>
            <pc:sldMk cId="3935442376" sldId="267"/>
            <ac:spMk id="2" creationId="{F5CCBC51-1EC6-E71D-ECB8-5547C7C6693E}"/>
          </ac:spMkLst>
        </pc:spChg>
        <pc:picChg chg="mod">
          <ac:chgData name="Tori L Smith" userId="S::tls547@nau.edu::86d9b1c4-fcc1-40f9-9aaf-2bd86a9abb99" providerId="AD" clId="Web-{E5BEC64F-5A21-48EB-B0AC-29D0A62E33C5}" dt="2023-02-13T23:12:24.802" v="8" actId="14100"/>
          <ac:picMkLst>
            <pc:docMk/>
            <pc:sldMk cId="3935442376" sldId="267"/>
            <ac:picMk id="7" creationId="{7488D692-EDE3-471B-A4F2-943E31AF49A1}"/>
          </ac:picMkLst>
        </pc:picChg>
      </pc:sldChg>
      <pc:sldChg chg="modSp">
        <pc:chgData name="Tori L Smith" userId="S::tls547@nau.edu::86d9b1c4-fcc1-40f9-9aaf-2bd86a9abb99" providerId="AD" clId="Web-{E5BEC64F-5A21-48EB-B0AC-29D0A62E33C5}" dt="2023-02-13T23:15:06.792" v="102" actId="20577"/>
        <pc:sldMkLst>
          <pc:docMk/>
          <pc:sldMk cId="3326052276" sldId="274"/>
        </pc:sldMkLst>
        <pc:spChg chg="mod">
          <ac:chgData name="Tori L Smith" userId="S::tls547@nau.edu::86d9b1c4-fcc1-40f9-9aaf-2bd86a9abb99" providerId="AD" clId="Web-{E5BEC64F-5A21-48EB-B0AC-29D0A62E33C5}" dt="2023-02-13T23:15:06.792" v="102" actId="20577"/>
          <ac:spMkLst>
            <pc:docMk/>
            <pc:sldMk cId="3326052276" sldId="274"/>
            <ac:spMk id="3" creationId="{588D589A-F261-0D21-055B-EA7444278A9E}"/>
          </ac:spMkLst>
        </pc:spChg>
      </pc:sldChg>
      <pc:sldChg chg="addSp delSp modSp">
        <pc:chgData name="Tori L Smith" userId="S::tls547@nau.edu::86d9b1c4-fcc1-40f9-9aaf-2bd86a9abb99" providerId="AD" clId="Web-{E5BEC64F-5A21-48EB-B0AC-29D0A62E33C5}" dt="2023-02-13T23:14:10.696" v="67" actId="20577"/>
        <pc:sldMkLst>
          <pc:docMk/>
          <pc:sldMk cId="1654740907" sldId="275"/>
        </pc:sldMkLst>
        <pc:spChg chg="add mod">
          <ac:chgData name="Tori L Smith" userId="S::tls547@nau.edu::86d9b1c4-fcc1-40f9-9aaf-2bd86a9abb99" providerId="AD" clId="Web-{E5BEC64F-5A21-48EB-B0AC-29D0A62E33C5}" dt="2023-02-13T23:14:10.696" v="67" actId="20577"/>
          <ac:spMkLst>
            <pc:docMk/>
            <pc:sldMk cId="1654740907" sldId="275"/>
            <ac:spMk id="6" creationId="{9D152FB3-7458-9925-61D2-A85EF119193A}"/>
          </ac:spMkLst>
        </pc:spChg>
        <pc:picChg chg="add mod">
          <ac:chgData name="Tori L Smith" userId="S::tls547@nau.edu::86d9b1c4-fcc1-40f9-9aaf-2bd86a9abb99" providerId="AD" clId="Web-{E5BEC64F-5A21-48EB-B0AC-29D0A62E33C5}" dt="2023-02-13T23:13:30.445" v="22" actId="1076"/>
          <ac:picMkLst>
            <pc:docMk/>
            <pc:sldMk cId="1654740907" sldId="275"/>
            <ac:picMk id="3" creationId="{A861C3E2-06BC-9CF9-7DE6-C37C5F75F94F}"/>
          </ac:picMkLst>
        </pc:picChg>
        <pc:picChg chg="del">
          <ac:chgData name="Tori L Smith" userId="S::tls547@nau.edu::86d9b1c4-fcc1-40f9-9aaf-2bd86a9abb99" providerId="AD" clId="Web-{E5BEC64F-5A21-48EB-B0AC-29D0A62E33C5}" dt="2023-02-13T23:10:40.893" v="2"/>
          <ac:picMkLst>
            <pc:docMk/>
            <pc:sldMk cId="1654740907" sldId="275"/>
            <ac:picMk id="5" creationId="{1C72A5F2-94DE-3C18-4431-06546B74298B}"/>
          </ac:picMkLst>
        </pc:picChg>
      </pc:sldChg>
    </pc:docChg>
  </pc:docChgLst>
  <pc:docChgLst>
    <pc:chgData name="Logan Gene Yeoman" userId="1fda0bc2-53bd-458d-abb9-302decf4947a" providerId="ADAL" clId="{9DDB4088-4343-6043-98B1-F49214787219}"/>
    <pc:docChg chg="modSld">
      <pc:chgData name="Logan Gene Yeoman" userId="1fda0bc2-53bd-458d-abb9-302decf4947a" providerId="ADAL" clId="{9DDB4088-4343-6043-98B1-F49214787219}" dt="2023-02-13T18:34:27.786" v="39" actId="20577"/>
      <pc:docMkLst>
        <pc:docMk/>
      </pc:docMkLst>
      <pc:sldChg chg="modSp">
        <pc:chgData name="Logan Gene Yeoman" userId="1fda0bc2-53bd-458d-abb9-302decf4947a" providerId="ADAL" clId="{9DDB4088-4343-6043-98B1-F49214787219}" dt="2023-02-13T18:34:27.786" v="39" actId="20577"/>
        <pc:sldMkLst>
          <pc:docMk/>
          <pc:sldMk cId="2042887392" sldId="277"/>
        </pc:sldMkLst>
        <pc:spChg chg="mod">
          <ac:chgData name="Logan Gene Yeoman" userId="1fda0bc2-53bd-458d-abb9-302decf4947a" providerId="ADAL" clId="{9DDB4088-4343-6043-98B1-F49214787219}" dt="2023-02-13T18:34:27.786" v="39" actId="20577"/>
          <ac:spMkLst>
            <pc:docMk/>
            <pc:sldMk cId="2042887392" sldId="277"/>
            <ac:spMk id="11" creationId="{E9C4FC2F-DD39-66A6-5EBA-F1ECCAFDA7B1}"/>
          </ac:spMkLst>
        </pc:spChg>
      </pc:sldChg>
    </pc:docChg>
  </pc:docChgLst>
  <pc:docChgLst>
    <pc:chgData name="Tori L Smith" userId="S::tls547@nau.edu::86d9b1c4-fcc1-40f9-9aaf-2bd86a9abb99" providerId="AD" clId="Web-{5E2F3ED6-5BD4-444F-8AEC-E0C15A1F41A1}"/>
    <pc:docChg chg="modSld">
      <pc:chgData name="Tori L Smith" userId="S::tls547@nau.edu::86d9b1c4-fcc1-40f9-9aaf-2bd86a9abb99" providerId="AD" clId="Web-{5E2F3ED6-5BD4-444F-8AEC-E0C15A1F41A1}" dt="2023-02-13T23:35:05.112" v="56" actId="1076"/>
      <pc:docMkLst>
        <pc:docMk/>
      </pc:docMkLst>
      <pc:sldChg chg="modSp">
        <pc:chgData name="Tori L Smith" userId="S::tls547@nau.edu::86d9b1c4-fcc1-40f9-9aaf-2bd86a9abb99" providerId="AD" clId="Web-{5E2F3ED6-5BD4-444F-8AEC-E0C15A1F41A1}" dt="2023-02-13T23:34:36.829" v="50" actId="20577"/>
        <pc:sldMkLst>
          <pc:docMk/>
          <pc:sldMk cId="3326052276" sldId="274"/>
        </pc:sldMkLst>
        <pc:spChg chg="mod">
          <ac:chgData name="Tori L Smith" userId="S::tls547@nau.edu::86d9b1c4-fcc1-40f9-9aaf-2bd86a9abb99" providerId="AD" clId="Web-{5E2F3ED6-5BD4-444F-8AEC-E0C15A1F41A1}" dt="2023-02-13T23:34:36.829" v="50" actId="20577"/>
          <ac:spMkLst>
            <pc:docMk/>
            <pc:sldMk cId="3326052276" sldId="274"/>
            <ac:spMk id="3" creationId="{588D589A-F261-0D21-055B-EA7444278A9E}"/>
          </ac:spMkLst>
        </pc:spChg>
      </pc:sldChg>
      <pc:sldChg chg="addSp delSp modSp">
        <pc:chgData name="Tori L Smith" userId="S::tls547@nau.edu::86d9b1c4-fcc1-40f9-9aaf-2bd86a9abb99" providerId="AD" clId="Web-{5E2F3ED6-5BD4-444F-8AEC-E0C15A1F41A1}" dt="2023-02-13T23:35:05.112" v="56" actId="1076"/>
        <pc:sldMkLst>
          <pc:docMk/>
          <pc:sldMk cId="1654740907" sldId="275"/>
        </pc:sldMkLst>
        <pc:spChg chg="mod">
          <ac:chgData name="Tori L Smith" userId="S::tls547@nau.edu::86d9b1c4-fcc1-40f9-9aaf-2bd86a9abb99" providerId="AD" clId="Web-{5E2F3ED6-5BD4-444F-8AEC-E0C15A1F41A1}" dt="2023-02-13T23:35:05.112" v="56" actId="1076"/>
          <ac:spMkLst>
            <pc:docMk/>
            <pc:sldMk cId="1654740907" sldId="275"/>
            <ac:spMk id="6" creationId="{9D152FB3-7458-9925-61D2-A85EF119193A}"/>
          </ac:spMkLst>
        </pc:spChg>
        <pc:picChg chg="del">
          <ac:chgData name="Tori L Smith" userId="S::tls547@nau.edu::86d9b1c4-fcc1-40f9-9aaf-2bd86a9abb99" providerId="AD" clId="Web-{5E2F3ED6-5BD4-444F-8AEC-E0C15A1F41A1}" dt="2023-02-13T23:34:37.876" v="51"/>
          <ac:picMkLst>
            <pc:docMk/>
            <pc:sldMk cId="1654740907" sldId="275"/>
            <ac:picMk id="3" creationId="{A861C3E2-06BC-9CF9-7DE6-C37C5F75F94F}"/>
          </ac:picMkLst>
        </pc:picChg>
        <pc:picChg chg="add mod">
          <ac:chgData name="Tori L Smith" userId="S::tls547@nau.edu::86d9b1c4-fcc1-40f9-9aaf-2bd86a9abb99" providerId="AD" clId="Web-{5E2F3ED6-5BD4-444F-8AEC-E0C15A1F41A1}" dt="2023-02-13T23:34:56.799" v="55" actId="1076"/>
          <ac:picMkLst>
            <pc:docMk/>
            <pc:sldMk cId="1654740907" sldId="275"/>
            <ac:picMk id="5" creationId="{0D7C244C-F0C0-C5D3-F63D-394A28C3C19A}"/>
          </ac:picMkLst>
        </pc:picChg>
      </pc:sldChg>
    </pc:docChg>
  </pc:docChgLst>
  <pc:docChgLst>
    <pc:chgData name="Sabin Joseph Wright" userId="S::sjw366@nau.edu::998c14c2-657c-40b4-87da-9b715ffafbb0" providerId="AD" clId="Web-{9D6550E6-801B-419D-AA11-18A0B3585F54}"/>
    <pc:docChg chg="modSld">
      <pc:chgData name="Sabin Joseph Wright" userId="S::sjw366@nau.edu::998c14c2-657c-40b4-87da-9b715ffafbb0" providerId="AD" clId="Web-{9D6550E6-801B-419D-AA11-18A0B3585F54}" dt="2023-02-13T21:33:25.623" v="17" actId="1076"/>
      <pc:docMkLst>
        <pc:docMk/>
      </pc:docMkLst>
      <pc:sldChg chg="addSp delSp modSp">
        <pc:chgData name="Sabin Joseph Wright" userId="S::sjw366@nau.edu::998c14c2-657c-40b4-87da-9b715ffafbb0" providerId="AD" clId="Web-{9D6550E6-801B-419D-AA11-18A0B3585F54}" dt="2023-02-13T21:33:25.623" v="17" actId="1076"/>
        <pc:sldMkLst>
          <pc:docMk/>
          <pc:sldMk cId="2042887392" sldId="277"/>
        </pc:sldMkLst>
        <pc:spChg chg="add del mod">
          <ac:chgData name="Sabin Joseph Wright" userId="S::sjw366@nau.edu::998c14c2-657c-40b4-87da-9b715ffafbb0" providerId="AD" clId="Web-{9D6550E6-801B-419D-AA11-18A0B3585F54}" dt="2023-02-13T21:31:50.276" v="1"/>
          <ac:spMkLst>
            <pc:docMk/>
            <pc:sldMk cId="2042887392" sldId="277"/>
            <ac:spMk id="3" creationId="{F5E8FB2F-7E6C-1B20-E607-195D4DE39573}"/>
          </ac:spMkLst>
        </pc:spChg>
        <pc:picChg chg="del">
          <ac:chgData name="Sabin Joseph Wright" userId="S::sjw366@nau.edu::998c14c2-657c-40b4-87da-9b715ffafbb0" providerId="AD" clId="Web-{9D6550E6-801B-419D-AA11-18A0B3585F54}" dt="2023-02-13T21:31:35.979" v="0"/>
          <ac:picMkLst>
            <pc:docMk/>
            <pc:sldMk cId="2042887392" sldId="277"/>
            <ac:picMk id="5" creationId="{5B2C23EB-FB7C-EA07-BF53-ECD2833A904D}"/>
          </ac:picMkLst>
        </pc:picChg>
        <pc:picChg chg="add mod ord">
          <ac:chgData name="Sabin Joseph Wright" userId="S::sjw366@nau.edu::998c14c2-657c-40b4-87da-9b715ffafbb0" providerId="AD" clId="Web-{9D6550E6-801B-419D-AA11-18A0B3585F54}" dt="2023-02-13T21:33:25.623" v="17" actId="1076"/>
          <ac:picMkLst>
            <pc:docMk/>
            <pc:sldMk cId="2042887392" sldId="277"/>
            <ac:picMk id="6" creationId="{3E66A68A-D9C8-9444-9EA9-645482D724FD}"/>
          </ac:picMkLst>
        </pc:picChg>
        <pc:picChg chg="add mod">
          <ac:chgData name="Sabin Joseph Wright" userId="S::sjw366@nau.edu::998c14c2-657c-40b4-87da-9b715ffafbb0" providerId="AD" clId="Web-{9D6550E6-801B-419D-AA11-18A0B3585F54}" dt="2023-02-13T21:33:11.935" v="15" actId="14100"/>
          <ac:picMkLst>
            <pc:docMk/>
            <pc:sldMk cId="2042887392" sldId="277"/>
            <ac:picMk id="7" creationId="{B00F2720-0770-A9CD-FE43-B19F14A68C07}"/>
          </ac:picMkLst>
        </pc:picChg>
        <pc:picChg chg="del">
          <ac:chgData name="Sabin Joseph Wright" userId="S::sjw366@nau.edu::998c14c2-657c-40b4-87da-9b715ffafbb0" providerId="AD" clId="Web-{9D6550E6-801B-419D-AA11-18A0B3585F54}" dt="2023-02-13T21:32:20.715" v="7"/>
          <ac:picMkLst>
            <pc:docMk/>
            <pc:sldMk cId="2042887392" sldId="277"/>
            <ac:picMk id="8" creationId="{C99A5291-36A5-D38A-DC9C-D8F5A3E3A918}"/>
          </ac:picMkLst>
        </pc:picChg>
      </pc:sldChg>
    </pc:docChg>
  </pc:docChgLst>
  <pc:docChgLst>
    <pc:chgData name="Tori L Smith" userId="86d9b1c4-fcc1-40f9-9aaf-2bd86a9abb99" providerId="ADAL" clId="{D6B20990-00F3-49DC-BEF3-C94222AE2C43}"/>
    <pc:docChg chg="custSel addSld modSld">
      <pc:chgData name="Tori L Smith" userId="86d9b1c4-fcc1-40f9-9aaf-2bd86a9abb99" providerId="ADAL" clId="{D6B20990-00F3-49DC-BEF3-C94222AE2C43}" dt="2022-09-17T17:50:57.599" v="813" actId="1076"/>
      <pc:docMkLst>
        <pc:docMk/>
      </pc:docMkLst>
      <pc:sldChg chg="addSp delSp modSp new mod">
        <pc:chgData name="Tori L Smith" userId="86d9b1c4-fcc1-40f9-9aaf-2bd86a9abb99" providerId="ADAL" clId="{D6B20990-00F3-49DC-BEF3-C94222AE2C43}" dt="2022-09-17T17:50:57.599" v="813" actId="1076"/>
        <pc:sldMkLst>
          <pc:docMk/>
          <pc:sldMk cId="3437587916" sldId="260"/>
        </pc:sldMkLst>
        <pc:spChg chg="mod">
          <ac:chgData name="Tori L Smith" userId="86d9b1c4-fcc1-40f9-9aaf-2bd86a9abb99" providerId="ADAL" clId="{D6B20990-00F3-49DC-BEF3-C94222AE2C43}" dt="2022-09-16T19:12:57.788" v="17" actId="20577"/>
          <ac:spMkLst>
            <pc:docMk/>
            <pc:sldMk cId="3437587916" sldId="260"/>
            <ac:spMk id="2" creationId="{4B7C8322-73A2-CA66-704F-A0AFE684BA7E}"/>
          </ac:spMkLst>
        </pc:spChg>
        <pc:spChg chg="del mod">
          <ac:chgData name="Tori L Smith" userId="86d9b1c4-fcc1-40f9-9aaf-2bd86a9abb99" providerId="ADAL" clId="{D6B20990-00F3-49DC-BEF3-C94222AE2C43}" dt="2022-09-16T19:14:45.970" v="42" actId="21"/>
          <ac:spMkLst>
            <pc:docMk/>
            <pc:sldMk cId="3437587916" sldId="260"/>
            <ac:spMk id="3" creationId="{09E50DE6-A6A4-48AE-BD1C-1DBD5D91EF97}"/>
          </ac:spMkLst>
        </pc:spChg>
        <pc:spChg chg="add mod">
          <ac:chgData name="Tori L Smith" userId="86d9b1c4-fcc1-40f9-9aaf-2bd86a9abb99" providerId="ADAL" clId="{D6B20990-00F3-49DC-BEF3-C94222AE2C43}" dt="2022-09-17T17:50:56.059" v="812" actId="20577"/>
          <ac:spMkLst>
            <pc:docMk/>
            <pc:sldMk cId="3437587916" sldId="260"/>
            <ac:spMk id="5" creationId="{86A09B57-07CD-59CE-6092-6A163172425B}"/>
          </ac:spMkLst>
        </pc:spChg>
        <pc:spChg chg="add del mod">
          <ac:chgData name="Tori L Smith" userId="86d9b1c4-fcc1-40f9-9aaf-2bd86a9abb99" providerId="ADAL" clId="{D6B20990-00F3-49DC-BEF3-C94222AE2C43}" dt="2022-09-16T19:15:14.295" v="56"/>
          <ac:spMkLst>
            <pc:docMk/>
            <pc:sldMk cId="3437587916" sldId="260"/>
            <ac:spMk id="6" creationId="{228DECDB-0179-86FB-D014-095970951CA9}"/>
          </ac:spMkLst>
        </pc:spChg>
        <pc:spChg chg="add mod">
          <ac:chgData name="Tori L Smith" userId="86d9b1c4-fcc1-40f9-9aaf-2bd86a9abb99" providerId="ADAL" clId="{D6B20990-00F3-49DC-BEF3-C94222AE2C43}" dt="2022-09-17T17:50:57.599" v="813" actId="1076"/>
          <ac:spMkLst>
            <pc:docMk/>
            <pc:sldMk cId="3437587916" sldId="260"/>
            <ac:spMk id="7" creationId="{F721E57E-E67D-AFAA-ED73-AB205E49D172}"/>
          </ac:spMkLst>
        </pc:spChg>
      </pc:sldChg>
    </pc:docChg>
  </pc:docChgLst>
  <pc:docChgLst>
    <pc:chgData name="Logan Gene Yeoman" userId="1fda0bc2-53bd-458d-abb9-302decf4947a" providerId="ADAL" clId="{13C6ACFA-A51E-44D2-AE2A-BBCEBF6AE680}"/>
    <pc:docChg chg="undo custSel modSld">
      <pc:chgData name="Logan Gene Yeoman" userId="1fda0bc2-53bd-458d-abb9-302decf4947a" providerId="ADAL" clId="{13C6ACFA-A51E-44D2-AE2A-BBCEBF6AE680}" dt="2022-09-14T00:31:11.561" v="133" actId="113"/>
      <pc:docMkLst>
        <pc:docMk/>
      </pc:docMkLst>
      <pc:sldChg chg="addSp delSp modSp mod">
        <pc:chgData name="Logan Gene Yeoman" userId="1fda0bc2-53bd-458d-abb9-302decf4947a" providerId="ADAL" clId="{13C6ACFA-A51E-44D2-AE2A-BBCEBF6AE680}" dt="2022-09-14T00:31:11.561" v="133" actId="113"/>
        <pc:sldMkLst>
          <pc:docMk/>
          <pc:sldMk cId="109857222" sldId="256"/>
        </pc:sldMkLst>
        <pc:spChg chg="mod">
          <ac:chgData name="Logan Gene Yeoman" userId="1fda0bc2-53bd-458d-abb9-302decf4947a" providerId="ADAL" clId="{13C6ACFA-A51E-44D2-AE2A-BBCEBF6AE680}" dt="2022-09-14T00:31:04.177" v="132" actId="14100"/>
          <ac:spMkLst>
            <pc:docMk/>
            <pc:sldMk cId="109857222" sldId="256"/>
            <ac:spMk id="3" creationId="{00000000-0000-0000-0000-000000000000}"/>
          </ac:spMkLst>
        </pc:spChg>
        <pc:spChg chg="mod">
          <ac:chgData name="Logan Gene Yeoman" userId="1fda0bc2-53bd-458d-abb9-302decf4947a" providerId="ADAL" clId="{13C6ACFA-A51E-44D2-AE2A-BBCEBF6AE680}" dt="2022-09-14T00:31:11.561" v="133" actId="113"/>
          <ac:spMkLst>
            <pc:docMk/>
            <pc:sldMk cId="109857222" sldId="256"/>
            <ac:spMk id="8" creationId="{B0AC3CE1-6A75-4AEA-86FD-1F8FABF2A49E}"/>
          </ac:spMkLst>
        </pc:spChg>
        <pc:graphicFrameChg chg="add del mod">
          <ac:chgData name="Logan Gene Yeoman" userId="1fda0bc2-53bd-458d-abb9-302decf4947a" providerId="ADAL" clId="{13C6ACFA-A51E-44D2-AE2A-BBCEBF6AE680}" dt="2022-09-14T00:21:35.027" v="2"/>
          <ac:graphicFrameMkLst>
            <pc:docMk/>
            <pc:sldMk cId="109857222" sldId="256"/>
            <ac:graphicFrameMk id="5" creationId="{957D3202-E351-5EF1-CF03-F4C139715291}"/>
          </ac:graphicFrameMkLst>
        </pc:graphicFrameChg>
        <pc:graphicFrameChg chg="add del mod">
          <ac:chgData name="Logan Gene Yeoman" userId="1fda0bc2-53bd-458d-abb9-302decf4947a" providerId="ADAL" clId="{13C6ACFA-A51E-44D2-AE2A-BBCEBF6AE680}" dt="2022-09-14T00:21:52.895" v="13"/>
          <ac:graphicFrameMkLst>
            <pc:docMk/>
            <pc:sldMk cId="109857222" sldId="256"/>
            <ac:graphicFrameMk id="6" creationId="{031FDF1A-339D-7D1D-34E0-2E7C1FC4CDC3}"/>
          </ac:graphicFrameMkLst>
        </pc:graphicFrameChg>
        <pc:graphicFrameChg chg="add del mod">
          <ac:chgData name="Logan Gene Yeoman" userId="1fda0bc2-53bd-458d-abb9-302decf4947a" providerId="ADAL" clId="{13C6ACFA-A51E-44D2-AE2A-BBCEBF6AE680}" dt="2022-09-14T00:22:21.832" v="29"/>
          <ac:graphicFrameMkLst>
            <pc:docMk/>
            <pc:sldMk cId="109857222" sldId="256"/>
            <ac:graphicFrameMk id="7" creationId="{580BF9BB-288E-3A93-FD01-D4A29B4E1BD9}"/>
          </ac:graphicFrameMkLst>
        </pc:graphicFrameChg>
        <pc:graphicFrameChg chg="add del mod">
          <ac:chgData name="Logan Gene Yeoman" userId="1fda0bc2-53bd-458d-abb9-302decf4947a" providerId="ADAL" clId="{13C6ACFA-A51E-44D2-AE2A-BBCEBF6AE680}" dt="2022-09-14T00:22:39.858" v="42"/>
          <ac:graphicFrameMkLst>
            <pc:docMk/>
            <pc:sldMk cId="109857222" sldId="256"/>
            <ac:graphicFrameMk id="9" creationId="{5092878C-589E-C80A-913F-18BDB7731F81}"/>
          </ac:graphicFrameMkLst>
        </pc:graphicFrameChg>
        <pc:graphicFrameChg chg="add del mod">
          <ac:chgData name="Logan Gene Yeoman" userId="1fda0bc2-53bd-458d-abb9-302decf4947a" providerId="ADAL" clId="{13C6ACFA-A51E-44D2-AE2A-BBCEBF6AE680}" dt="2022-09-14T00:23:09.751" v="51"/>
          <ac:graphicFrameMkLst>
            <pc:docMk/>
            <pc:sldMk cId="109857222" sldId="256"/>
            <ac:graphicFrameMk id="10" creationId="{85EF9D38-BC94-C378-8094-69D5164DE482}"/>
          </ac:graphicFrameMkLst>
        </pc:graphicFrameChg>
        <pc:graphicFrameChg chg="add del mod">
          <ac:chgData name="Logan Gene Yeoman" userId="1fda0bc2-53bd-458d-abb9-302decf4947a" providerId="ADAL" clId="{13C6ACFA-A51E-44D2-AE2A-BBCEBF6AE680}" dt="2022-09-14T00:23:26.609" v="56"/>
          <ac:graphicFrameMkLst>
            <pc:docMk/>
            <pc:sldMk cId="109857222" sldId="256"/>
            <ac:graphicFrameMk id="11" creationId="{0026A292-4A4C-D6B3-2D9C-AD1DB71058A3}"/>
          </ac:graphicFrameMkLst>
        </pc:graphicFrameChg>
        <pc:graphicFrameChg chg="add del mod">
          <ac:chgData name="Logan Gene Yeoman" userId="1fda0bc2-53bd-458d-abb9-302decf4947a" providerId="ADAL" clId="{13C6ACFA-A51E-44D2-AE2A-BBCEBF6AE680}" dt="2022-09-14T00:23:38.953" v="61"/>
          <ac:graphicFrameMkLst>
            <pc:docMk/>
            <pc:sldMk cId="109857222" sldId="256"/>
            <ac:graphicFrameMk id="12" creationId="{E71154FE-85BD-51EA-FAB0-F09FFC528A7E}"/>
          </ac:graphicFrameMkLst>
        </pc:graphicFrameChg>
      </pc:sldChg>
    </pc:docChg>
  </pc:docChgLst>
  <pc:docChgLst>
    <pc:chgData name="Sabin Joseph Wright" userId="S::sjw366@nau.edu::998c14c2-657c-40b4-87da-9b715ffafbb0" providerId="AD" clId="Web-{858CC320-90E6-9498-860F-380E28ADC8A0}"/>
    <pc:docChg chg="modSld">
      <pc:chgData name="Sabin Joseph Wright" userId="S::sjw366@nau.edu::998c14c2-657c-40b4-87da-9b715ffafbb0" providerId="AD" clId="Web-{858CC320-90E6-9498-860F-380E28ADC8A0}" dt="2023-02-13T09:04:42.379" v="733" actId="1076"/>
      <pc:docMkLst>
        <pc:docMk/>
      </pc:docMkLst>
      <pc:sldChg chg="modSp">
        <pc:chgData name="Sabin Joseph Wright" userId="S::sjw366@nau.edu::998c14c2-657c-40b4-87da-9b715ffafbb0" providerId="AD" clId="Web-{858CC320-90E6-9498-860F-380E28ADC8A0}" dt="2023-02-13T08:25:46.132" v="1" actId="20577"/>
        <pc:sldMkLst>
          <pc:docMk/>
          <pc:sldMk cId="3326052276" sldId="274"/>
        </pc:sldMkLst>
        <pc:spChg chg="mod">
          <ac:chgData name="Sabin Joseph Wright" userId="S::sjw366@nau.edu::998c14c2-657c-40b4-87da-9b715ffafbb0" providerId="AD" clId="Web-{858CC320-90E6-9498-860F-380E28ADC8A0}" dt="2023-02-13T08:25:46.132" v="1" actId="20577"/>
          <ac:spMkLst>
            <pc:docMk/>
            <pc:sldMk cId="3326052276" sldId="274"/>
            <ac:spMk id="3" creationId="{588D589A-F261-0D21-055B-EA7444278A9E}"/>
          </ac:spMkLst>
        </pc:spChg>
      </pc:sldChg>
      <pc:sldChg chg="modSp">
        <pc:chgData name="Sabin Joseph Wright" userId="S::sjw366@nau.edu::998c14c2-657c-40b4-87da-9b715ffafbb0" providerId="AD" clId="Web-{858CC320-90E6-9498-860F-380E28ADC8A0}" dt="2023-02-13T09:02:53.325" v="692" actId="20577"/>
        <pc:sldMkLst>
          <pc:docMk/>
          <pc:sldMk cId="3144625043" sldId="276"/>
        </pc:sldMkLst>
        <pc:spChg chg="mod">
          <ac:chgData name="Sabin Joseph Wright" userId="S::sjw366@nau.edu::998c14c2-657c-40b4-87da-9b715ffafbb0" providerId="AD" clId="Web-{858CC320-90E6-9498-860F-380E28ADC8A0}" dt="2023-02-13T09:02:53.325" v="692" actId="20577"/>
          <ac:spMkLst>
            <pc:docMk/>
            <pc:sldMk cId="3144625043" sldId="276"/>
            <ac:spMk id="3" creationId="{D49A562F-96E9-7229-E5C0-4F12F7F74327}"/>
          </ac:spMkLst>
        </pc:spChg>
      </pc:sldChg>
      <pc:sldChg chg="addSp delSp modSp">
        <pc:chgData name="Sabin Joseph Wright" userId="S::sjw366@nau.edu::998c14c2-657c-40b4-87da-9b715ffafbb0" providerId="AD" clId="Web-{858CC320-90E6-9498-860F-380E28ADC8A0}" dt="2023-02-13T09:04:42.379" v="733" actId="1076"/>
        <pc:sldMkLst>
          <pc:docMk/>
          <pc:sldMk cId="2042887392" sldId="277"/>
        </pc:sldMkLst>
        <pc:spChg chg="del mod">
          <ac:chgData name="Sabin Joseph Wright" userId="S::sjw366@nau.edu::998c14c2-657c-40b4-87da-9b715ffafbb0" providerId="AD" clId="Web-{858CC320-90E6-9498-860F-380E28ADC8A0}" dt="2023-02-13T08:44:24.096" v="282"/>
          <ac:spMkLst>
            <pc:docMk/>
            <pc:sldMk cId="2042887392" sldId="277"/>
            <ac:spMk id="2" creationId="{91A521F4-5355-031C-0073-D5CBD4DE575C}"/>
          </ac:spMkLst>
        </pc:spChg>
        <pc:spChg chg="del">
          <ac:chgData name="Sabin Joseph Wright" userId="S::sjw366@nau.edu::998c14c2-657c-40b4-87da-9b715ffafbb0" providerId="AD" clId="Web-{858CC320-90E6-9498-860F-380E28ADC8A0}" dt="2023-02-13T08:44:08.548" v="279"/>
          <ac:spMkLst>
            <pc:docMk/>
            <pc:sldMk cId="2042887392" sldId="277"/>
            <ac:spMk id="3" creationId="{71C698A7-00CE-86BE-ED52-EA5467FEDFC4}"/>
          </ac:spMkLst>
        </pc:spChg>
        <pc:spChg chg="add del mod">
          <ac:chgData name="Sabin Joseph Wright" userId="S::sjw366@nau.edu::998c14c2-657c-40b4-87da-9b715ffafbb0" providerId="AD" clId="Web-{858CC320-90E6-9498-860F-380E28ADC8A0}" dt="2023-02-13T08:44:27.893" v="284"/>
          <ac:spMkLst>
            <pc:docMk/>
            <pc:sldMk cId="2042887392" sldId="277"/>
            <ac:spMk id="7" creationId="{E0A4A296-3FFD-023F-24E1-F8CFDE1997F2}"/>
          </ac:spMkLst>
        </pc:spChg>
        <pc:spChg chg="add del mod">
          <ac:chgData name="Sabin Joseph Wright" userId="S::sjw366@nau.edu::998c14c2-657c-40b4-87da-9b715ffafbb0" providerId="AD" clId="Web-{858CC320-90E6-9498-860F-380E28ADC8A0}" dt="2023-02-13T08:47:01.481" v="324"/>
          <ac:spMkLst>
            <pc:docMk/>
            <pc:sldMk cId="2042887392" sldId="277"/>
            <ac:spMk id="9" creationId="{4E20158E-1E3C-F9DD-D677-FDA30EE5A735}"/>
          </ac:spMkLst>
        </pc:spChg>
        <pc:spChg chg="add mod">
          <ac:chgData name="Sabin Joseph Wright" userId="S::sjw366@nau.edu::998c14c2-657c-40b4-87da-9b715ffafbb0" providerId="AD" clId="Web-{858CC320-90E6-9498-860F-380E28ADC8A0}" dt="2023-02-13T08:47:12.747" v="328" actId="1076"/>
          <ac:spMkLst>
            <pc:docMk/>
            <pc:sldMk cId="2042887392" sldId="277"/>
            <ac:spMk id="10" creationId="{61274C84-E571-C181-AF51-8D532F77CB37}"/>
          </ac:spMkLst>
        </pc:spChg>
        <pc:spChg chg="add mod">
          <ac:chgData name="Sabin Joseph Wright" userId="S::sjw366@nau.edu::998c14c2-657c-40b4-87da-9b715ffafbb0" providerId="AD" clId="Web-{858CC320-90E6-9498-860F-380E28ADC8A0}" dt="2023-02-13T09:04:42.379" v="733" actId="1076"/>
          <ac:spMkLst>
            <pc:docMk/>
            <pc:sldMk cId="2042887392" sldId="277"/>
            <ac:spMk id="11" creationId="{E9C4FC2F-DD39-66A6-5EBA-F1ECCAFDA7B1}"/>
          </ac:spMkLst>
        </pc:spChg>
        <pc:picChg chg="add mod ord">
          <ac:chgData name="Sabin Joseph Wright" userId="S::sjw366@nau.edu::998c14c2-657c-40b4-87da-9b715ffafbb0" providerId="AD" clId="Web-{858CC320-90E6-9498-860F-380E28ADC8A0}" dt="2023-02-13T08:46:01.977" v="298" actId="14100"/>
          <ac:picMkLst>
            <pc:docMk/>
            <pc:sldMk cId="2042887392" sldId="277"/>
            <ac:picMk id="5" creationId="{5B2C23EB-FB7C-EA07-BF53-ECD2833A904D}"/>
          </ac:picMkLst>
        </pc:picChg>
        <pc:picChg chg="add mod">
          <ac:chgData name="Sabin Joseph Wright" userId="S::sjw366@nau.edu::998c14c2-657c-40b4-87da-9b715ffafbb0" providerId="AD" clId="Web-{858CC320-90E6-9498-860F-380E28ADC8A0}" dt="2023-02-13T08:46:08.696" v="300" actId="14100"/>
          <ac:picMkLst>
            <pc:docMk/>
            <pc:sldMk cId="2042887392" sldId="277"/>
            <ac:picMk id="8" creationId="{C99A5291-36A5-D38A-DC9C-D8F5A3E3A918}"/>
          </ac:picMkLst>
        </pc:picChg>
      </pc:sldChg>
    </pc:docChg>
  </pc:docChgLst>
  <pc:docChgLst>
    <pc:chgData name="Anubhav Kothari" userId="S::ak999@iris.nau.edu::ef3fc47a-b539-4ef0-9129-c247e046f470" providerId="AD" clId="Web-{C720E3AF-4EFA-45D3-8BE8-AC71DD4060ED}"/>
    <pc:docChg chg="modSld">
      <pc:chgData name="Anubhav Kothari" userId="S::ak999@iris.nau.edu::ef3fc47a-b539-4ef0-9129-c247e046f470" providerId="AD" clId="Web-{C720E3AF-4EFA-45D3-8BE8-AC71DD4060ED}" dt="2023-02-13T17:06:44.338" v="99" actId="20577"/>
      <pc:docMkLst>
        <pc:docMk/>
      </pc:docMkLst>
      <pc:sldChg chg="modSp">
        <pc:chgData name="Anubhav Kothari" userId="S::ak999@iris.nau.edu::ef3fc47a-b539-4ef0-9129-c247e046f470" providerId="AD" clId="Web-{C720E3AF-4EFA-45D3-8BE8-AC71DD4060ED}" dt="2023-02-13T17:06:44.338" v="99" actId="20577"/>
        <pc:sldMkLst>
          <pc:docMk/>
          <pc:sldMk cId="389575637" sldId="278"/>
        </pc:sldMkLst>
        <pc:spChg chg="mod">
          <ac:chgData name="Anubhav Kothari" userId="S::ak999@iris.nau.edu::ef3fc47a-b539-4ef0-9129-c247e046f470" providerId="AD" clId="Web-{C720E3AF-4EFA-45D3-8BE8-AC71DD4060ED}" dt="2023-02-13T17:06:44.338" v="99" actId="20577"/>
          <ac:spMkLst>
            <pc:docMk/>
            <pc:sldMk cId="389575637" sldId="278"/>
            <ac:spMk id="3" creationId="{D3002929-AB11-9061-6E2C-C497214E60B1}"/>
          </ac:spMkLst>
        </pc:spChg>
      </pc:sldChg>
    </pc:docChg>
  </pc:docChgLst>
  <pc:docChgLst>
    <pc:chgData name="Anubhav Kothari" userId="S::ak999@iris.nau.edu::ef3fc47a-b539-4ef0-9129-c247e046f470" providerId="AD" clId="Web-{4A60B1F0-8583-4ECE-935C-CA248DAE9BEB}"/>
    <pc:docChg chg="modSld">
      <pc:chgData name="Anubhav Kothari" userId="S::ak999@iris.nau.edu::ef3fc47a-b539-4ef0-9129-c247e046f470" providerId="AD" clId="Web-{4A60B1F0-8583-4ECE-935C-CA248DAE9BEB}" dt="2022-09-19T10:02:58.885" v="9" actId="14100"/>
      <pc:docMkLst>
        <pc:docMk/>
      </pc:docMkLst>
      <pc:sldChg chg="modSp">
        <pc:chgData name="Anubhav Kothari" userId="S::ak999@iris.nau.edu::ef3fc47a-b539-4ef0-9129-c247e046f470" providerId="AD" clId="Web-{4A60B1F0-8583-4ECE-935C-CA248DAE9BEB}" dt="2022-09-19T10:02:58.885" v="9" actId="14100"/>
        <pc:sldMkLst>
          <pc:docMk/>
          <pc:sldMk cId="609019907" sldId="264"/>
        </pc:sldMkLst>
        <pc:spChg chg="mod">
          <ac:chgData name="Anubhav Kothari" userId="S::ak999@iris.nau.edu::ef3fc47a-b539-4ef0-9129-c247e046f470" providerId="AD" clId="Web-{4A60B1F0-8583-4ECE-935C-CA248DAE9BEB}" dt="2022-09-19T10:02:58.885" v="9" actId="14100"/>
          <ac:spMkLst>
            <pc:docMk/>
            <pc:sldMk cId="609019907" sldId="264"/>
            <ac:spMk id="4" creationId="{3EE4728F-5F47-AA01-9CD9-2AE80A1410D7}"/>
          </ac:spMkLst>
        </pc:spChg>
      </pc:sldChg>
    </pc:docChg>
  </pc:docChgLst>
  <pc:docChgLst>
    <pc:chgData name="Logan Gene Yeoman" userId="S::lgy5@nau.edu::1fda0bc2-53bd-458d-abb9-302decf4947a" providerId="AD" clId="Web-{30AF7568-EF27-4CFA-AEDB-DAD9782C1D8E}"/>
    <pc:docChg chg="modSld">
      <pc:chgData name="Logan Gene Yeoman" userId="S::lgy5@nau.edu::1fda0bc2-53bd-458d-abb9-302decf4947a" providerId="AD" clId="Web-{30AF7568-EF27-4CFA-AEDB-DAD9782C1D8E}" dt="2022-09-19T18:21:54.933" v="12" actId="20577"/>
      <pc:docMkLst>
        <pc:docMk/>
      </pc:docMkLst>
      <pc:sldChg chg="modSp">
        <pc:chgData name="Logan Gene Yeoman" userId="S::lgy5@nau.edu::1fda0bc2-53bd-458d-abb9-302decf4947a" providerId="AD" clId="Web-{30AF7568-EF27-4CFA-AEDB-DAD9782C1D8E}" dt="2022-09-19T18:21:12.869" v="5" actId="20577"/>
        <pc:sldMkLst>
          <pc:docMk/>
          <pc:sldMk cId="109857222" sldId="256"/>
        </pc:sldMkLst>
        <pc:spChg chg="mod">
          <ac:chgData name="Logan Gene Yeoman" userId="S::lgy5@nau.edu::1fda0bc2-53bd-458d-abb9-302decf4947a" providerId="AD" clId="Web-{30AF7568-EF27-4CFA-AEDB-DAD9782C1D8E}" dt="2022-09-19T18:21:12.869" v="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Logan Gene Yeoman" userId="S::lgy5@nau.edu::1fda0bc2-53bd-458d-abb9-302decf4947a" providerId="AD" clId="Web-{30AF7568-EF27-4CFA-AEDB-DAD9782C1D8E}" dt="2022-09-19T18:21:48.714" v="10" actId="20577"/>
        <pc:sldMkLst>
          <pc:docMk/>
          <pc:sldMk cId="3466447249" sldId="258"/>
        </pc:sldMkLst>
        <pc:spChg chg="mod">
          <ac:chgData name="Logan Gene Yeoman" userId="S::lgy5@nau.edu::1fda0bc2-53bd-458d-abb9-302decf4947a" providerId="AD" clId="Web-{30AF7568-EF27-4CFA-AEDB-DAD9782C1D8E}" dt="2022-09-19T18:21:48.714" v="10" actId="20577"/>
          <ac:spMkLst>
            <pc:docMk/>
            <pc:sldMk cId="3466447249" sldId="258"/>
            <ac:spMk id="4" creationId="{7CADFCC7-37D2-5C3D-7D06-E5FF29E06075}"/>
          </ac:spMkLst>
        </pc:spChg>
      </pc:sldChg>
      <pc:sldChg chg="modSp">
        <pc:chgData name="Logan Gene Yeoman" userId="S::lgy5@nau.edu::1fda0bc2-53bd-458d-abb9-302decf4947a" providerId="AD" clId="Web-{30AF7568-EF27-4CFA-AEDB-DAD9782C1D8E}" dt="2022-09-19T18:21:54.933" v="12" actId="20577"/>
        <pc:sldMkLst>
          <pc:docMk/>
          <pc:sldMk cId="2453578129" sldId="259"/>
        </pc:sldMkLst>
        <pc:spChg chg="mod">
          <ac:chgData name="Logan Gene Yeoman" userId="S::lgy5@nau.edu::1fda0bc2-53bd-458d-abb9-302decf4947a" providerId="AD" clId="Web-{30AF7568-EF27-4CFA-AEDB-DAD9782C1D8E}" dt="2022-09-19T18:21:54.933" v="12" actId="20577"/>
          <ac:spMkLst>
            <pc:docMk/>
            <pc:sldMk cId="2453578129" sldId="259"/>
            <ac:spMk id="4" creationId="{7CADFCC7-37D2-5C3D-7D06-E5FF29E06075}"/>
          </ac:spMkLst>
        </pc:spChg>
        <pc:spChg chg="mod">
          <ac:chgData name="Logan Gene Yeoman" userId="S::lgy5@nau.edu::1fda0bc2-53bd-458d-abb9-302decf4947a" providerId="AD" clId="Web-{30AF7568-EF27-4CFA-AEDB-DAD9782C1D8E}" dt="2022-09-19T18:21:36.886" v="8" actId="20577"/>
          <ac:spMkLst>
            <pc:docMk/>
            <pc:sldMk cId="2453578129" sldId="259"/>
            <ac:spMk id="5" creationId="{119EA883-03A4-5841-E97F-9592EB45C36A}"/>
          </ac:spMkLst>
        </pc:spChg>
      </pc:sldChg>
    </pc:docChg>
  </pc:docChgLst>
  <pc:docChgLst>
    <pc:chgData name="Tori L Smith" userId="S::tls547@nau.edu::86d9b1c4-fcc1-40f9-9aaf-2bd86a9abb99" providerId="AD" clId="Web-{2B829915-2849-49C9-BDA0-D100D02468DF}"/>
    <pc:docChg chg="modSld">
      <pc:chgData name="Tori L Smith" userId="S::tls547@nau.edu::86d9b1c4-fcc1-40f9-9aaf-2bd86a9abb99" providerId="AD" clId="Web-{2B829915-2849-49C9-BDA0-D100D02468DF}" dt="2023-02-13T20:55:05.265" v="149" actId="20577"/>
      <pc:docMkLst>
        <pc:docMk/>
      </pc:docMkLst>
      <pc:sldChg chg="modSp">
        <pc:chgData name="Tori L Smith" userId="S::tls547@nau.edu::86d9b1c4-fcc1-40f9-9aaf-2bd86a9abb99" providerId="AD" clId="Web-{2B829915-2849-49C9-BDA0-D100D02468DF}" dt="2023-02-13T20:55:05.265" v="149" actId="20577"/>
        <pc:sldMkLst>
          <pc:docMk/>
          <pc:sldMk cId="3326052276" sldId="274"/>
        </pc:sldMkLst>
        <pc:spChg chg="mod">
          <ac:chgData name="Tori L Smith" userId="S::tls547@nau.edu::86d9b1c4-fcc1-40f9-9aaf-2bd86a9abb99" providerId="AD" clId="Web-{2B829915-2849-49C9-BDA0-D100D02468DF}" dt="2023-02-13T20:55:05.265" v="149" actId="20577"/>
          <ac:spMkLst>
            <pc:docMk/>
            <pc:sldMk cId="3326052276" sldId="274"/>
            <ac:spMk id="3" creationId="{588D589A-F261-0D21-055B-EA7444278A9E}"/>
          </ac:spMkLst>
        </pc:spChg>
      </pc:sldChg>
    </pc:docChg>
  </pc:docChgLst>
  <pc:docChgLst>
    <pc:chgData name="Anubhav Kothari" userId="ef3fc47a-b539-4ef0-9129-c247e046f470" providerId="ADAL" clId="{3B1E4E61-74DF-44D2-9E62-E450FFECC47A}"/>
    <pc:docChg chg="undo custSel addSld modSld">
      <pc:chgData name="Anubhav Kothari" userId="ef3fc47a-b539-4ef0-9129-c247e046f470" providerId="ADAL" clId="{3B1E4E61-74DF-44D2-9E62-E450FFECC47A}" dt="2023-02-13T23:40:38.230" v="500" actId="1076"/>
      <pc:docMkLst>
        <pc:docMk/>
      </pc:docMkLst>
      <pc:sldChg chg="addSp delSp modSp new mod">
        <pc:chgData name="Anubhav Kothari" userId="ef3fc47a-b539-4ef0-9129-c247e046f470" providerId="ADAL" clId="{3B1E4E61-74DF-44D2-9E62-E450FFECC47A}" dt="2023-02-13T23:40:38.230" v="500" actId="1076"/>
        <pc:sldMkLst>
          <pc:docMk/>
          <pc:sldMk cId="389575637" sldId="278"/>
        </pc:sldMkLst>
        <pc:spChg chg="mod">
          <ac:chgData name="Anubhav Kothari" userId="ef3fc47a-b539-4ef0-9129-c247e046f470" providerId="ADAL" clId="{3B1E4E61-74DF-44D2-9E62-E450FFECC47A}" dt="2023-02-13T17:19:09.957" v="100" actId="20577"/>
          <ac:spMkLst>
            <pc:docMk/>
            <pc:sldMk cId="389575637" sldId="278"/>
            <ac:spMk id="2" creationId="{3219C8A2-6E35-4F36-46DE-CD9D94D8268C}"/>
          </ac:spMkLst>
        </pc:spChg>
        <pc:spChg chg="mod">
          <ac:chgData name="Anubhav Kothari" userId="ef3fc47a-b539-4ef0-9129-c247e046f470" providerId="ADAL" clId="{3B1E4E61-74DF-44D2-9E62-E450FFECC47A}" dt="2023-02-13T17:11:26.529" v="72" actId="33524"/>
          <ac:spMkLst>
            <pc:docMk/>
            <pc:sldMk cId="389575637" sldId="278"/>
            <ac:spMk id="3" creationId="{D3002929-AB11-9061-6E2C-C497214E60B1}"/>
          </ac:spMkLst>
        </pc:spChg>
        <pc:spChg chg="mod">
          <ac:chgData name="Anubhav Kothari" userId="ef3fc47a-b539-4ef0-9129-c247e046f470" providerId="ADAL" clId="{3B1E4E61-74DF-44D2-9E62-E450FFECC47A}" dt="2023-02-13T17:15:08.074" v="88" actId="1076"/>
          <ac:spMkLst>
            <pc:docMk/>
            <pc:sldMk cId="389575637" sldId="278"/>
            <ac:spMk id="4" creationId="{874731AB-726C-E897-7486-9E61B737DB5E}"/>
          </ac:spMkLst>
        </pc:spChg>
        <pc:picChg chg="add mod">
          <ac:chgData name="Anubhav Kothari" userId="ef3fc47a-b539-4ef0-9129-c247e046f470" providerId="ADAL" clId="{3B1E4E61-74DF-44D2-9E62-E450FFECC47A}" dt="2023-02-13T23:40:38.230" v="500" actId="1076"/>
          <ac:picMkLst>
            <pc:docMk/>
            <pc:sldMk cId="389575637" sldId="278"/>
            <ac:picMk id="6" creationId="{951E2A73-0781-0026-C070-5328911756AC}"/>
          </ac:picMkLst>
        </pc:picChg>
        <pc:picChg chg="add del mod">
          <ac:chgData name="Anubhav Kothari" userId="ef3fc47a-b539-4ef0-9129-c247e046f470" providerId="ADAL" clId="{3B1E4E61-74DF-44D2-9E62-E450FFECC47A}" dt="2023-02-13T17:11:11.354" v="70" actId="478"/>
          <ac:picMkLst>
            <pc:docMk/>
            <pc:sldMk cId="389575637" sldId="278"/>
            <ac:picMk id="6" creationId="{BA528F11-A5DD-2ECF-2CE8-073C3A7C5BE1}"/>
          </ac:picMkLst>
        </pc:picChg>
        <pc:picChg chg="add del mod">
          <ac:chgData name="Anubhav Kothari" userId="ef3fc47a-b539-4ef0-9129-c247e046f470" providerId="ADAL" clId="{3B1E4E61-74DF-44D2-9E62-E450FFECC47A}" dt="2023-02-13T23:40:34.805" v="498" actId="478"/>
          <ac:picMkLst>
            <pc:docMk/>
            <pc:sldMk cId="389575637" sldId="278"/>
            <ac:picMk id="8" creationId="{744C2511-47EF-BED5-D617-6E735F6AB58E}"/>
          </ac:picMkLst>
        </pc:picChg>
        <pc:picChg chg="add del mod">
          <ac:chgData name="Anubhav Kothari" userId="ef3fc47a-b539-4ef0-9129-c247e046f470" providerId="ADAL" clId="{3B1E4E61-74DF-44D2-9E62-E450FFECC47A}" dt="2023-02-13T17:10:59.311" v="66" actId="478"/>
          <ac:picMkLst>
            <pc:docMk/>
            <pc:sldMk cId="389575637" sldId="278"/>
            <ac:picMk id="10" creationId="{6562D326-4504-F8E8-7ED4-DA6EB5FA8BB8}"/>
          </ac:picMkLst>
        </pc:picChg>
      </pc:sldChg>
      <pc:sldChg chg="addSp delSp modSp new mod">
        <pc:chgData name="Anubhav Kothari" userId="ef3fc47a-b539-4ef0-9129-c247e046f470" providerId="ADAL" clId="{3B1E4E61-74DF-44D2-9E62-E450FFECC47A}" dt="2023-02-13T23:20:18.067" v="497" actId="20577"/>
        <pc:sldMkLst>
          <pc:docMk/>
          <pc:sldMk cId="2729597936" sldId="279"/>
        </pc:sldMkLst>
        <pc:spChg chg="mod">
          <ac:chgData name="Anubhav Kothari" userId="ef3fc47a-b539-4ef0-9129-c247e046f470" providerId="ADAL" clId="{3B1E4E61-74DF-44D2-9E62-E450FFECC47A}" dt="2023-02-13T18:44:18.881" v="111" actId="20577"/>
          <ac:spMkLst>
            <pc:docMk/>
            <pc:sldMk cId="2729597936" sldId="279"/>
            <ac:spMk id="2" creationId="{9CB3882A-8256-5CE7-429C-50F442822046}"/>
          </ac:spMkLst>
        </pc:spChg>
        <pc:spChg chg="del">
          <ac:chgData name="Anubhav Kothari" userId="ef3fc47a-b539-4ef0-9129-c247e046f470" providerId="ADAL" clId="{3B1E4E61-74DF-44D2-9E62-E450FFECC47A}" dt="2023-02-13T18:44:22.177" v="112" actId="22"/>
          <ac:spMkLst>
            <pc:docMk/>
            <pc:sldMk cId="2729597936" sldId="279"/>
            <ac:spMk id="3" creationId="{1CF4F2F1-72C2-BE9E-A612-55FE3866CA7F}"/>
          </ac:spMkLst>
        </pc:spChg>
        <pc:spChg chg="add mod">
          <ac:chgData name="Anubhav Kothari" userId="ef3fc47a-b539-4ef0-9129-c247e046f470" providerId="ADAL" clId="{3B1E4E61-74DF-44D2-9E62-E450FFECC47A}" dt="2023-02-13T23:20:18.067" v="497" actId="20577"/>
          <ac:spMkLst>
            <pc:docMk/>
            <pc:sldMk cId="2729597936" sldId="279"/>
            <ac:spMk id="3" creationId="{85BB553A-192C-04CC-3DBA-F68ECC205AE3}"/>
          </ac:spMkLst>
        </pc:spChg>
        <pc:spChg chg="mod">
          <ac:chgData name="Anubhav Kothari" userId="ef3fc47a-b539-4ef0-9129-c247e046f470" providerId="ADAL" clId="{3B1E4E61-74DF-44D2-9E62-E450FFECC47A}" dt="2023-02-13T19:28:58.271" v="130" actId="14100"/>
          <ac:spMkLst>
            <pc:docMk/>
            <pc:sldMk cId="2729597936" sldId="279"/>
            <ac:spMk id="4" creationId="{8DB8C627-8826-0C34-51BA-1A8957594746}"/>
          </ac:spMkLst>
        </pc:spChg>
        <pc:spChg chg="add mod">
          <ac:chgData name="Anubhav Kothari" userId="ef3fc47a-b539-4ef0-9129-c247e046f470" providerId="ADAL" clId="{3B1E4E61-74DF-44D2-9E62-E450FFECC47A}" dt="2023-02-13T23:19:05.306" v="496" actId="1076"/>
          <ac:spMkLst>
            <pc:docMk/>
            <pc:sldMk cId="2729597936" sldId="279"/>
            <ac:spMk id="7" creationId="{51F96359-283E-9A74-F21F-03F9EFE7F487}"/>
          </ac:spMkLst>
        </pc:spChg>
        <pc:picChg chg="add mod ord">
          <ac:chgData name="Anubhav Kothari" userId="ef3fc47a-b539-4ef0-9129-c247e046f470" providerId="ADAL" clId="{3B1E4E61-74DF-44D2-9E62-E450FFECC47A}" dt="2023-02-13T23:15:09.923" v="185" actId="14100"/>
          <ac:picMkLst>
            <pc:docMk/>
            <pc:sldMk cId="2729597936" sldId="279"/>
            <ac:picMk id="6" creationId="{B783C5E7-E2E6-E43E-2EE8-5854FC479575}"/>
          </ac:picMkLst>
        </pc:picChg>
      </pc:sldChg>
      <pc:sldChg chg="addSp modSp new mod">
        <pc:chgData name="Anubhav Kothari" userId="ef3fc47a-b539-4ef0-9129-c247e046f470" providerId="ADAL" clId="{3B1E4E61-74DF-44D2-9E62-E450FFECC47A}" dt="2023-02-13T19:31:36.331" v="180" actId="20577"/>
        <pc:sldMkLst>
          <pc:docMk/>
          <pc:sldMk cId="877590200" sldId="280"/>
        </pc:sldMkLst>
        <pc:spChg chg="mod">
          <ac:chgData name="Anubhav Kothari" userId="ef3fc47a-b539-4ef0-9129-c247e046f470" providerId="ADAL" clId="{3B1E4E61-74DF-44D2-9E62-E450FFECC47A}" dt="2023-02-13T19:30:35.611" v="153" actId="20577"/>
          <ac:spMkLst>
            <pc:docMk/>
            <pc:sldMk cId="877590200" sldId="280"/>
            <ac:spMk id="2" creationId="{4E6F709A-26E7-E944-0BDA-7B91FC6E2717}"/>
          </ac:spMkLst>
        </pc:spChg>
        <pc:spChg chg="add mod">
          <ac:chgData name="Anubhav Kothari" userId="ef3fc47a-b539-4ef0-9129-c247e046f470" providerId="ADAL" clId="{3B1E4E61-74DF-44D2-9E62-E450FFECC47A}" dt="2023-02-13T19:31:36.331" v="180" actId="20577"/>
          <ac:spMkLst>
            <pc:docMk/>
            <pc:sldMk cId="877590200" sldId="280"/>
            <ac:spMk id="5" creationId="{CE4AFE01-BF43-ACF9-C9AC-9C1CECF54943}"/>
          </ac:spMkLst>
        </pc:spChg>
      </pc:sldChg>
    </pc:docChg>
  </pc:docChgLst>
</pc:chgInfo>
</file>

<file path=ppt/comments/modernComment_100_68C49C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B4A16DC-1C2D-447F-BA27-635BCDE6B364}" authorId="{F08EC4C2-E0BD-7A02-B0CC-7DB9498428F9}" created="2022-09-14T22:04:52.443">
    <pc:sldMkLst xmlns:pc="http://schemas.microsoft.com/office/powerpoint/2013/main/command">
      <pc:docMk/>
      <pc:sldMk cId="109857222" sldId="256"/>
    </pc:sldMkLst>
    <p188:txBody>
      <a:bodyPr/>
      <a:lstStyle/>
      <a:p>
        <a:r>
          <a:rPr lang="en-US"/>
          <a:t>Be sure to add you name and the slide number to the slide you are presenting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F3C38-5F90-47EC-9936-5F9873D9F88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27543-AEF5-4AEE-98E0-2BC0FEC2F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2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ECD65D4-A2A1-4093-9015-BFD26DE15097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CF871-791F-4A60-A586-14DD16E88F09}" type="datetime1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245A-63A4-4099-AC8B-597B01773F4B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14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F06D-0DD7-46F3-A27C-C9A7FB6435E9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3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6CA5-99CA-4994-98E6-8FB1D04809BB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07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62BD-E604-4C6C-990E-4CF76DA1E12B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04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57A0-303C-49DA-B28E-C4422B879050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1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F0BF1-09E6-43EE-9DDD-6DB28F1B8F9B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23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2E3B-3345-4A32-B3F9-7D4606C0E6CA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0CD2-189B-44A7-8FF2-1A3EB1C03433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7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708-0D63-4D73-8304-332D750DE8F0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7F20-11CD-4DBC-A278-B384272A310C}" type="datetime1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1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EFA8-3465-476B-B79E-712C52A932BA}" type="datetime1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5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0DADC-3C33-45C8-80C4-66C6109054DA}" type="datetime1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5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875B-54C2-4DB4-AD0B-9E5E0AF5A076}" type="datetime1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6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2437D-053D-4EBB-BE65-6BC2AE26EB41}" type="datetime1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E2E6-7DD4-4CAB-B141-8CB0925AEF56}" type="datetime1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3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57575"/>
            </a:gs>
            <a:gs pos="100000">
              <a:schemeClr val="bg1">
                <a:lumMod val="85000"/>
                <a:lumOff val="15000"/>
              </a:schemeClr>
            </a:gs>
          </a:gsLst>
          <a:lin ang="6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CF87CF0-0F00-4329-8D93-B653F79C26E1}" type="datetime1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917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68C49C6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087" y="103031"/>
            <a:ext cx="11020228" cy="2134331"/>
          </a:xfrm>
        </p:spPr>
        <p:txBody>
          <a:bodyPr>
            <a:noAutofit/>
          </a:bodyPr>
          <a:lstStyle/>
          <a:p>
            <a:pPr marL="460375" indent="-460375" algn="l"/>
            <a:r>
              <a:rPr lang="en-US" sz="5000" cap="small"/>
              <a:t>PASSIVE RADIATIVE COOLING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00659" y="3528811"/>
            <a:ext cx="7899044" cy="3226157"/>
          </a:xfrm>
        </p:spPr>
        <p:txBody>
          <a:bodyPr anchor="b">
            <a:normAutofit/>
          </a:bodyPr>
          <a:lstStyle/>
          <a:p>
            <a:pPr>
              <a:spcAft>
                <a:spcPts val="0"/>
              </a:spcAft>
            </a:pPr>
            <a:r>
              <a:rPr lang="en-US" b="1" cap="none"/>
              <a:t>Logan Yeoman</a:t>
            </a:r>
            <a:endParaRPr lang="en-US" cap="none"/>
          </a:p>
          <a:p>
            <a:pPr>
              <a:spcAft>
                <a:spcPts val="0"/>
              </a:spcAft>
            </a:pPr>
            <a:r>
              <a:rPr lang="en-US" sz="1400" cap="none"/>
              <a:t>Project Manager &amp; Test Engineer</a:t>
            </a:r>
            <a:endParaRPr lang="en-US" sz="1400" cap="none">
              <a:cs typeface="Arial"/>
            </a:endParaRPr>
          </a:p>
          <a:p>
            <a:pPr>
              <a:spcAft>
                <a:spcPts val="0"/>
              </a:spcAft>
            </a:pPr>
            <a:r>
              <a:rPr lang="en-US" b="1" cap="none"/>
              <a:t>Sabin Wright</a:t>
            </a:r>
            <a:endParaRPr lang="en-US" sz="1400" cap="none"/>
          </a:p>
          <a:p>
            <a:pPr>
              <a:spcAft>
                <a:spcPts val="0"/>
              </a:spcAft>
            </a:pPr>
            <a:r>
              <a:rPr lang="en-US" sz="1400" cap="none">
                <a:cs typeface="Arial"/>
              </a:rPr>
              <a:t>Logistics &amp; Financial Manager</a:t>
            </a:r>
          </a:p>
          <a:p>
            <a:pPr>
              <a:spcAft>
                <a:spcPts val="0"/>
              </a:spcAft>
            </a:pPr>
            <a:r>
              <a:rPr lang="en-US" b="1" cap="none"/>
              <a:t>Anubhav Kothari</a:t>
            </a:r>
            <a:endParaRPr lang="en-US" sz="1400" cap="none">
              <a:cs typeface="Arial"/>
            </a:endParaRPr>
          </a:p>
          <a:p>
            <a:pPr>
              <a:spcAft>
                <a:spcPts val="0"/>
              </a:spcAft>
            </a:pPr>
            <a:r>
              <a:rPr lang="en-US" sz="1400" cap="none">
                <a:cs typeface="Arial"/>
              </a:rPr>
              <a:t>CAD &amp; Website Engineer</a:t>
            </a:r>
          </a:p>
          <a:p>
            <a:pPr>
              <a:spcAft>
                <a:spcPts val="0"/>
              </a:spcAft>
            </a:pPr>
            <a:r>
              <a:rPr lang="en-US" b="1" cap="none"/>
              <a:t>Tori Smith</a:t>
            </a:r>
          </a:p>
          <a:p>
            <a:pPr>
              <a:spcAft>
                <a:spcPts val="0"/>
              </a:spcAft>
            </a:pPr>
            <a:r>
              <a:rPr lang="en-US" sz="1400" cap="none">
                <a:cs typeface="Arial"/>
              </a:rPr>
              <a:t>Manufacturing Engineer</a:t>
            </a:r>
          </a:p>
          <a:p>
            <a:pPr>
              <a:spcAft>
                <a:spcPts val="0"/>
              </a:spcAft>
            </a:pPr>
            <a:endParaRPr lang="en-US" cap="none"/>
          </a:p>
          <a:p>
            <a:pPr>
              <a:spcAft>
                <a:spcPts val="0"/>
              </a:spcAft>
            </a:pPr>
            <a:r>
              <a:rPr lang="en-US" b="1" cap="none"/>
              <a:t>ME – 486C – Project 13</a:t>
            </a:r>
            <a:endParaRPr lang="en-US" b="1" cap="none">
              <a:cs typeface="Arial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AC3CE1-6A75-4AEA-86FD-1F8FABF2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9396" y="0"/>
            <a:ext cx="1884667" cy="322263"/>
          </a:xfrm>
        </p:spPr>
        <p:txBody>
          <a:bodyPr/>
          <a:lstStyle/>
          <a:p>
            <a:r>
              <a:rPr lang="en-US" b="1"/>
              <a:t>Team – Slide 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9E924-7FEB-33A1-9FCB-854DD30F0840}"/>
              </a:ext>
            </a:extLst>
          </p:cNvPr>
          <p:cNvSpPr txBox="1"/>
          <p:nvPr/>
        </p:nvSpPr>
        <p:spPr>
          <a:xfrm>
            <a:off x="221848" y="2150962"/>
            <a:ext cx="84495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cap="small">
                <a:ln w="3175" cmpd="sng">
                  <a:noFill/>
                </a:ln>
                <a:latin typeface="+mj-lt"/>
                <a:ea typeface="+mj-ea"/>
                <a:cs typeface="+mj-cs"/>
              </a:rPr>
              <a:t>Team: Passive People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0DC70-45D3-110E-6CAA-678B0127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D589A-F261-0D21-055B-EA7444278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Currently, two of the panels have been manufactured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Arial"/>
              </a:rPr>
              <a:t>Now that there is proof that they seal, the team has put in a work order for the other two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Arial"/>
              </a:rPr>
              <a:t>One of the panels will be sent this week to </a:t>
            </a:r>
            <a:r>
              <a:rPr lang="en-US" dirty="0">
                <a:ea typeface="+mn-lt"/>
                <a:cs typeface="+mn-lt"/>
              </a:rPr>
              <a:t>DEVELOPER </a:t>
            </a:r>
            <a:r>
              <a:rPr lang="en-US" dirty="0">
                <a:cs typeface="Arial"/>
              </a:rPr>
              <a:t>for painting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Arial"/>
              </a:rPr>
              <a:t>The team will be assembling the apparatus ourselves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Arial"/>
              </a:rPr>
              <a:t>The team still has to cutting some of the piping 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Arial"/>
              </a:rPr>
              <a:t>The team has cut the rubber gasket to its proper size and assembled two of the panels together</a:t>
            </a:r>
          </a:p>
          <a:p>
            <a:pPr>
              <a:buClr>
                <a:srgbClr val="FFFFFF"/>
              </a:buClr>
            </a:pPr>
            <a:r>
              <a:rPr lang="en-US" dirty="0">
                <a:cs typeface="Arial"/>
              </a:rPr>
              <a:t>5 out of the 10 manufacturing hours has been completed</a:t>
            </a:r>
          </a:p>
          <a:p>
            <a:pPr>
              <a:buClr>
                <a:srgbClr val="FFFFFF"/>
              </a:buClr>
            </a:pPr>
            <a:endParaRPr lang="en-US">
              <a:cs typeface="Arial"/>
            </a:endParaRPr>
          </a:p>
          <a:p>
            <a:pPr>
              <a:buClr>
                <a:srgbClr val="FFFFFF"/>
              </a:buClr>
            </a:pPr>
            <a:endParaRPr lang="en-US">
              <a:cs typeface="Arial"/>
            </a:endParaRPr>
          </a:p>
          <a:p>
            <a:pPr marL="0" indent="0">
              <a:buClr>
                <a:srgbClr val="FFFFFF"/>
              </a:buClr>
              <a:buNone/>
            </a:pP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3BB8E-0216-B42C-27F2-3753C348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708650"/>
            <a:ext cx="1236967" cy="539750"/>
          </a:xfrm>
        </p:spPr>
        <p:txBody>
          <a:bodyPr/>
          <a:lstStyle/>
          <a:p>
            <a:r>
              <a:rPr lang="en-US"/>
              <a:t>Tori Smith- 10</a:t>
            </a:r>
          </a:p>
        </p:txBody>
      </p:sp>
    </p:spTree>
    <p:extLst>
      <p:ext uri="{BB962C8B-B14F-4D97-AF65-F5344CB8AC3E}">
        <p14:creationId xmlns:p14="http://schemas.microsoft.com/office/powerpoint/2010/main" val="3326052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DAA56-E14A-4C65-B1A5-F7B0B8B4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C1407-37C6-43C9-C722-5DAC6B04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784850"/>
            <a:ext cx="1075042" cy="463550"/>
          </a:xfrm>
        </p:spPr>
        <p:txBody>
          <a:bodyPr/>
          <a:lstStyle/>
          <a:p>
            <a:r>
              <a:rPr lang="en-US"/>
              <a:t>Tori Smith - 11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52FB3-7458-9925-61D2-A85EF119193A}"/>
              </a:ext>
            </a:extLst>
          </p:cNvPr>
          <p:cNvSpPr txBox="1"/>
          <p:nvPr/>
        </p:nvSpPr>
        <p:spPr>
          <a:xfrm>
            <a:off x="3838705" y="1798007"/>
            <a:ext cx="3705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Table 3: Manufacturing Table</a:t>
            </a:r>
            <a:endParaRPr lang="en-US"/>
          </a:p>
        </p:txBody>
      </p:sp>
      <p:pic>
        <p:nvPicPr>
          <p:cNvPr id="5" name="Picture 6" descr="Table&#10;&#10;Description automatically generated">
            <a:extLst>
              <a:ext uri="{FF2B5EF4-FFF2-40B4-BE49-F238E27FC236}">
                <a16:creationId xmlns:a16="http://schemas.microsoft.com/office/drawing/2014/main" id="{0D7C244C-F0C0-C5D3-F63D-394A28C3C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75" y="2218162"/>
            <a:ext cx="9324109" cy="33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4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9C8A2-6E35-4F36-46DE-CD9D94D82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02929-AB11-9061-6E2C-C497214E6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  <a:buFont typeface="Arial,Sans-Serif"/>
            </a:pPr>
            <a:r>
              <a:rPr lang="en-US">
                <a:ea typeface="+mn-lt"/>
                <a:cs typeface="+mn-lt"/>
              </a:rPr>
              <a:t>Schedule Status: Team is ahead off the track schedule. </a:t>
            </a:r>
          </a:p>
          <a:p>
            <a:pPr>
              <a:spcAft>
                <a:spcPts val="0"/>
              </a:spcAft>
              <a:buClr>
                <a:srgbClr val="FFFFFF"/>
              </a:buClr>
              <a:buFont typeface="Arial,Sans-Serif"/>
            </a:pPr>
            <a:r>
              <a:rPr lang="en-US">
                <a:ea typeface="+mn-lt"/>
                <a:cs typeface="+mn-lt"/>
              </a:rPr>
              <a:t>Major Dates</a:t>
            </a: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r>
              <a:rPr lang="en-US">
                <a:ea typeface="+mn-lt"/>
                <a:cs typeface="+mn-lt"/>
              </a:rPr>
              <a:t>Before end of February– Shipping panels to DEVELOPER</a:t>
            </a:r>
            <a:endParaRPr lang="en-US"/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r>
              <a:rPr lang="en-US">
                <a:ea typeface="+mn-lt"/>
                <a:cs typeface="+mn-lt"/>
              </a:rPr>
              <a:t>March 6</a:t>
            </a:r>
            <a:r>
              <a:rPr lang="en-US" baseline="30000">
                <a:ea typeface="+mn-lt"/>
                <a:cs typeface="+mn-lt"/>
              </a:rPr>
              <a:t>th</a:t>
            </a:r>
            <a:r>
              <a:rPr lang="en-US">
                <a:ea typeface="+mn-lt"/>
                <a:cs typeface="+mn-lt"/>
              </a:rPr>
              <a:t>, 2023 – Second Hardware Status </a:t>
            </a:r>
          </a:p>
          <a:p>
            <a:pPr marL="457200" lvl="1" indent="0">
              <a:spcAft>
                <a:spcPts val="0"/>
              </a:spcAft>
              <a:buClr>
                <a:srgbClr val="FFFFFF"/>
              </a:buClr>
              <a:buNone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  <a:p>
            <a:pPr lvl="1">
              <a:spcAft>
                <a:spcPts val="0"/>
              </a:spcAft>
              <a:buClr>
                <a:srgbClr val="FFFFFF"/>
              </a:buClr>
              <a:buFont typeface="Arial,Sans-Serif"/>
            </a:pP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731AB-726C-E897-7486-9E61B737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4718" y="6248400"/>
            <a:ext cx="1240139" cy="377825"/>
          </a:xfrm>
        </p:spPr>
        <p:txBody>
          <a:bodyPr/>
          <a:lstStyle/>
          <a:p>
            <a:r>
              <a:rPr lang="en-US"/>
              <a:t>Anubhav-</a:t>
            </a:r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1E2A73-0781-0026-C070-532891175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43" y="2764154"/>
            <a:ext cx="10798476" cy="36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5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0AC7-E77B-A845-D956-5D7AF8DE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2651"/>
            <a:ext cx="10131425" cy="1456267"/>
          </a:xfrm>
        </p:spPr>
        <p:txBody>
          <a:bodyPr/>
          <a:lstStyle/>
          <a:p>
            <a:r>
              <a:rPr lang="en-US"/>
              <a:t>Testing Plan Draft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4B895-20C3-F87B-C398-B97D9BE16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259" y="869576"/>
            <a:ext cx="11483787" cy="5674659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/>
              <a:t>Instrumentation</a:t>
            </a:r>
          </a:p>
          <a:p>
            <a:r>
              <a:rPr lang="en-US"/>
              <a:t>Thermocouples at Panel Inlet and Outlet.</a:t>
            </a:r>
            <a:endParaRPr lang="en-US">
              <a:cs typeface="Arial"/>
            </a:endParaRPr>
          </a:p>
          <a:p>
            <a:r>
              <a:rPr lang="en-US"/>
              <a:t>Stopwatch.</a:t>
            </a:r>
            <a:endParaRPr lang="en-US">
              <a:cs typeface="Arial"/>
            </a:endParaRPr>
          </a:p>
          <a:p>
            <a:r>
              <a:rPr lang="en-US"/>
              <a:t>Three Buckets with Accurate Volumes.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 b="1"/>
              <a:t>Calibration</a:t>
            </a:r>
            <a:endParaRPr lang="en-US" b="1">
              <a:cs typeface="Arial"/>
            </a:endParaRPr>
          </a:p>
          <a:p>
            <a:r>
              <a:rPr lang="en-US"/>
              <a:t>Following the standard thermocouple calibration process which was defined in ME 495 Experimental Methods. Using Ice Water, ambient temperature water, and heated water and comparing those values to a calibrated thermometer. </a:t>
            </a:r>
          </a:p>
          <a:p>
            <a:r>
              <a:rPr lang="en-US"/>
              <a:t>Ensuring accurate volume measurements using a trusted graduated cylinder. 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 b="1"/>
              <a:t>Testing Parameters</a:t>
            </a:r>
            <a:endParaRPr lang="en-US" b="1">
              <a:cs typeface="Arial"/>
            </a:endParaRPr>
          </a:p>
          <a:p>
            <a:r>
              <a:rPr lang="en-US"/>
              <a:t>Testing can only be conducted on days with zero cloud cover, ambient temperatures between 32 degrees Fahrenheit and 70 degrees Fahrenheit, and between 10 AM and 4 PM. 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 b="1"/>
              <a:t>Procedures</a:t>
            </a:r>
            <a:endParaRPr lang="en-US" b="1">
              <a:cs typeface="Arial"/>
            </a:endParaRPr>
          </a:p>
          <a:p>
            <a:r>
              <a:rPr lang="en-US"/>
              <a:t>Record all control variables including ambient temperature, time of day, wind speeds, and cloud cover. </a:t>
            </a:r>
            <a:endParaRPr lang="en-US">
              <a:cs typeface="Arial"/>
            </a:endParaRPr>
          </a:p>
          <a:p>
            <a:r>
              <a:rPr lang="en-US"/>
              <a:t>Conduct a series of bucket timer tests to calculate a standard flow rate and ensure all three panels have the same flow rate.</a:t>
            </a:r>
            <a:endParaRPr lang="en-US">
              <a:cs typeface="Arial"/>
            </a:endParaRPr>
          </a:p>
          <a:p>
            <a:r>
              <a:rPr lang="en-US"/>
              <a:t>Record the inlet and outlet temperatures every 10 seconds over a 1-hour period.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52D4DA3-8B6A-CFDC-8040-15FDAB9FE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8549" y="6477697"/>
            <a:ext cx="1783995" cy="377825"/>
          </a:xfrm>
        </p:spPr>
        <p:txBody>
          <a:bodyPr/>
          <a:lstStyle/>
          <a:p>
            <a:r>
              <a:rPr lang="en-US"/>
              <a:t>Logan Yeoman -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 Slide 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75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7D36-A80B-1736-A3E5-8DF0FAAC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7212"/>
            <a:ext cx="10131425" cy="1456267"/>
          </a:xfrm>
        </p:spPr>
        <p:txBody>
          <a:bodyPr/>
          <a:lstStyle/>
          <a:p>
            <a:r>
              <a:rPr lang="en-US"/>
              <a:t>Demonstration Video</a:t>
            </a:r>
          </a:p>
        </p:txBody>
      </p:sp>
      <p:pic>
        <p:nvPicPr>
          <p:cNvPr id="3" name="IMG_0547">
            <a:hlinkClick r:id="" action="ppaction://media"/>
            <a:extLst>
              <a:ext uri="{FF2B5EF4-FFF2-40B4-BE49-F238E27FC236}">
                <a16:creationId xmlns:a16="http://schemas.microsoft.com/office/drawing/2014/main" id="{48102FE8-B234-DC2D-FE06-C913907664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69" y="1144281"/>
            <a:ext cx="9213862" cy="518279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BD6E310-1AAA-9A43-8539-193D3800DFE4}"/>
              </a:ext>
            </a:extLst>
          </p:cNvPr>
          <p:cNvSpPr txBox="1">
            <a:spLocks/>
          </p:cNvSpPr>
          <p:nvPr/>
        </p:nvSpPr>
        <p:spPr>
          <a:xfrm>
            <a:off x="10408549" y="6477697"/>
            <a:ext cx="178399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Logan Yeoman -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 Slide 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0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C353-2D27-1427-1506-14B8E420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0209"/>
            <a:ext cx="10131425" cy="1456267"/>
          </a:xfrm>
        </p:spPr>
        <p:txBody>
          <a:bodyPr/>
          <a:lstStyle/>
          <a:p>
            <a:r>
              <a:rPr lang="en-US"/>
              <a:t>Citations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232CB-38AA-623B-379B-758DF1DD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57D0E5-F15A-7604-F0CD-0669D8DFBE4E}"/>
              </a:ext>
            </a:extLst>
          </p:cNvPr>
          <p:cNvSpPr>
            <a:spLocks noGrp="1"/>
          </p:cNvSpPr>
          <p:nvPr/>
        </p:nvSpPr>
        <p:spPr>
          <a:xfrm>
            <a:off x="0" y="757684"/>
            <a:ext cx="11973727" cy="59927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</a:pPr>
            <a:r>
              <a:rPr lang="en-US" sz="1400">
                <a:cs typeface="Arial" panose="020B0604020202020204"/>
              </a:rPr>
              <a:t>[1] J. Wade. </a:t>
            </a:r>
            <a:r>
              <a:rPr lang="en-US" sz="1400" i="1">
                <a:cs typeface="Arial" panose="020B0604020202020204"/>
              </a:rPr>
              <a:t>Passive Radiative Cooling</a:t>
            </a:r>
            <a:r>
              <a:rPr lang="en-US" sz="1400">
                <a:cs typeface="Arial" panose="020B0604020202020204"/>
              </a:rPr>
              <a:t>, 2022. [ Online]</a:t>
            </a:r>
          </a:p>
          <a:p>
            <a:pPr marL="0" indent="0">
              <a:buNone/>
            </a:pPr>
            <a:r>
              <a:rPr lang="en-US" sz="1400">
                <a:cs typeface="Arial" panose="020B0604020202020204"/>
              </a:rPr>
              <a:t>[2] </a:t>
            </a:r>
            <a:r>
              <a:rPr lang="en-US" sz="1400">
                <a:ea typeface="+mn-lt"/>
                <a:cs typeface="+mn-lt"/>
              </a:rPr>
              <a:t>Bryant, Cari &amp; Stone, Robert &amp; </a:t>
            </a:r>
            <a:r>
              <a:rPr lang="en-US" sz="1400" err="1">
                <a:ea typeface="+mn-lt"/>
                <a:cs typeface="+mn-lt"/>
              </a:rPr>
              <a:t>Mcadams</a:t>
            </a:r>
            <a:r>
              <a:rPr lang="en-US" sz="1400">
                <a:ea typeface="+mn-lt"/>
                <a:cs typeface="+mn-lt"/>
              </a:rPr>
              <a:t>, Daniel &amp; </a:t>
            </a:r>
            <a:r>
              <a:rPr lang="en-US" sz="1400" err="1">
                <a:ea typeface="+mn-lt"/>
                <a:cs typeface="+mn-lt"/>
              </a:rPr>
              <a:t>Kurtoglu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Tolga</a:t>
            </a:r>
            <a:r>
              <a:rPr lang="en-US" sz="1400">
                <a:ea typeface="+mn-lt"/>
                <a:cs typeface="+mn-lt"/>
              </a:rPr>
              <a:t> &amp; Campbell, Matthew. (2005). Concept generation from the functional basis of design. Proceedings ICED 05, the 15th International Conference on Engineering Design. </a:t>
            </a:r>
            <a:endParaRPr lang="en-US" sz="1400">
              <a:cs typeface="Arial"/>
            </a:endParaRPr>
          </a:p>
          <a:p>
            <a:pPr marL="0" indent="0">
              <a:buNone/>
            </a:pPr>
            <a:r>
              <a:rPr lang="en-US" sz="1400">
                <a:cs typeface="Arial"/>
              </a:rPr>
              <a:t>[3] </a:t>
            </a:r>
            <a:r>
              <a:rPr lang="en-US" sz="1400">
                <a:ea typeface="+mn-lt"/>
                <a:cs typeface="+mn-lt"/>
              </a:rPr>
              <a:t>SolidWorks, “Drawings Overview,” </a:t>
            </a:r>
            <a:r>
              <a:rPr lang="en-US" sz="1400" i="1">
                <a:ea typeface="+mn-lt"/>
                <a:cs typeface="+mn-lt"/>
              </a:rPr>
              <a:t>SolidWorks</a:t>
            </a:r>
            <a:r>
              <a:rPr lang="en-US" sz="1400">
                <a:ea typeface="+mn-lt"/>
                <a:cs typeface="+mn-lt"/>
              </a:rPr>
              <a:t>. [Online]. Available: https://help.solidworks.com/2021/english/SolidWorks/sldworks/c_drawings_overview.htm?id=66c6503edbef4225a997ddc6d5daf8b7#Pg0.</a:t>
            </a:r>
          </a:p>
          <a:p>
            <a:pPr marL="0" indent="0">
              <a:buNone/>
            </a:pPr>
            <a:r>
              <a:rPr lang="en-US" sz="1400">
                <a:cs typeface="Arial"/>
              </a:rPr>
              <a:t>[4] </a:t>
            </a:r>
            <a:r>
              <a:rPr lang="en-US" sz="1400">
                <a:ea typeface="+mn-lt"/>
                <a:cs typeface="+mn-lt"/>
              </a:rPr>
              <a:t>SolidWorks, “Design Studies in SOLIDWORKS,” </a:t>
            </a:r>
            <a:r>
              <a:rPr lang="en-US" sz="1400" i="1">
                <a:ea typeface="+mn-lt"/>
                <a:cs typeface="+mn-lt"/>
              </a:rPr>
              <a:t>SolidWorks</a:t>
            </a:r>
            <a:r>
              <a:rPr lang="en-US" sz="1400">
                <a:ea typeface="+mn-lt"/>
                <a:cs typeface="+mn-lt"/>
              </a:rPr>
              <a:t>, 2021. [Online]. Available: https://help.solidworks.com/2021/english/SolidWorks/sldworks/c_Design_Studies_in_SOLIDWORKS.htm?id=49d4a47345e44da38ca59275a0e838cd#Pg0. </a:t>
            </a:r>
          </a:p>
          <a:p>
            <a:pPr marL="0" indent="0">
              <a:buNone/>
            </a:pPr>
            <a:r>
              <a:rPr lang="en-US" sz="1400">
                <a:cs typeface="Arial"/>
              </a:rPr>
              <a:t>[5] </a:t>
            </a:r>
            <a:r>
              <a:rPr lang="en-US" sz="1400">
                <a:ea typeface="+mn-lt"/>
                <a:cs typeface="+mn-lt"/>
              </a:rPr>
              <a:t>M. J. Moran and H. N. Shapiro, </a:t>
            </a:r>
            <a:r>
              <a:rPr lang="en-US" sz="1400" i="1">
                <a:ea typeface="+mn-lt"/>
                <a:cs typeface="+mn-lt"/>
              </a:rPr>
              <a:t>Fundamentals of Engineering Thermodynamics</a:t>
            </a:r>
            <a:r>
              <a:rPr lang="en-US" sz="1400">
                <a:ea typeface="+mn-lt"/>
                <a:cs typeface="+mn-lt"/>
              </a:rPr>
              <a:t>, 8th ed. Hoboken, NJ, AZ: John Wiley, 2014. </a:t>
            </a:r>
            <a:endParaRPr lang="en-US" sz="1400">
              <a:cs typeface="Arial"/>
            </a:endParaRPr>
          </a:p>
          <a:p>
            <a:pPr marL="0" indent="0">
              <a:buNone/>
            </a:pPr>
            <a:r>
              <a:rPr lang="en-US" sz="1400">
                <a:cs typeface="Arial"/>
              </a:rPr>
              <a:t>[6] </a:t>
            </a:r>
            <a:r>
              <a:rPr lang="en-US" sz="1400">
                <a:ea typeface="+mn-lt"/>
                <a:cs typeface="+mn-lt"/>
              </a:rPr>
              <a:t>T. L. Bergman and F. P. </a:t>
            </a:r>
            <a:r>
              <a:rPr lang="en-US" sz="1400" err="1">
                <a:ea typeface="+mn-lt"/>
                <a:cs typeface="+mn-lt"/>
              </a:rPr>
              <a:t>Incropera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i="1">
                <a:ea typeface="+mn-lt"/>
                <a:cs typeface="+mn-lt"/>
              </a:rPr>
              <a:t>Fundamentals of heat and mass transfer</a:t>
            </a:r>
            <a:r>
              <a:rPr lang="en-US" sz="1400">
                <a:ea typeface="+mn-lt"/>
                <a:cs typeface="+mn-lt"/>
              </a:rPr>
              <a:t>, 7th ed. Hoboken, NJ, AZ: Wiley, 2011. 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 sz="1400">
                <a:cs typeface="Arial"/>
              </a:rPr>
              <a:t>[7] </a:t>
            </a:r>
            <a:r>
              <a:rPr lang="en-US" sz="1400">
                <a:ea typeface="+mn-lt"/>
                <a:cs typeface="+mn-lt"/>
              </a:rPr>
              <a:t>F. E. RICHARD S.. BEASLEY, DONALD, </a:t>
            </a:r>
            <a:r>
              <a:rPr lang="en-US" sz="1400" i="1">
                <a:ea typeface="+mn-lt"/>
                <a:cs typeface="+mn-lt"/>
              </a:rPr>
              <a:t>Theory and design for mechanical measurements</a:t>
            </a:r>
            <a:r>
              <a:rPr lang="en-US" sz="1400">
                <a:ea typeface="+mn-lt"/>
                <a:cs typeface="+mn-lt"/>
              </a:rPr>
              <a:t>, 5th ed. </a:t>
            </a:r>
            <a:r>
              <a:rPr lang="en-US" sz="1400" err="1">
                <a:ea typeface="+mn-lt"/>
                <a:cs typeface="+mn-lt"/>
              </a:rPr>
              <a:t>S.l.</a:t>
            </a:r>
            <a:r>
              <a:rPr lang="en-US" sz="1400">
                <a:ea typeface="+mn-lt"/>
                <a:cs typeface="+mn-lt"/>
              </a:rPr>
              <a:t>, AZ: JOHN WILEY &amp; SONS, 2021. </a:t>
            </a:r>
            <a:endParaRPr lang="en-US" sz="1400">
              <a:cs typeface="Arial"/>
            </a:endParaRPr>
          </a:p>
          <a:p>
            <a:pPr marL="0" indent="0">
              <a:buNone/>
            </a:pPr>
            <a:r>
              <a:rPr lang="en-US" sz="1400">
                <a:cs typeface="Arial"/>
              </a:rPr>
              <a:t>[8] </a:t>
            </a:r>
            <a:r>
              <a:rPr lang="en-US" sz="1400">
                <a:ea typeface="+mn-lt"/>
                <a:cs typeface="+mn-lt"/>
              </a:rPr>
              <a:t>M. Chen, D. Pang, X. Chen, H. Yan, and Y. Yang, “Passive daytime radiative cooling: Fundamentals, material designs, and applications,” </a:t>
            </a:r>
            <a:r>
              <a:rPr lang="en-US" sz="1400" i="1" err="1">
                <a:ea typeface="+mn-lt"/>
                <a:cs typeface="+mn-lt"/>
              </a:rPr>
              <a:t>EcoMat</a:t>
            </a:r>
            <a:r>
              <a:rPr lang="en-US" sz="1400">
                <a:ea typeface="+mn-lt"/>
                <a:cs typeface="+mn-lt"/>
              </a:rPr>
              <a:t>, vol. 4, no. 1, 2021. </a:t>
            </a:r>
            <a:endParaRPr lang="en-US" sz="1400">
              <a:cs typeface="Arial"/>
            </a:endParaRPr>
          </a:p>
          <a:p>
            <a:pPr marL="0" indent="0">
              <a:buNone/>
            </a:pPr>
            <a:r>
              <a:rPr lang="en-US" sz="1400" dirty="0">
                <a:cs typeface="Arial"/>
              </a:rPr>
              <a:t>[9] </a:t>
            </a:r>
            <a:r>
              <a:rPr lang="en-US" sz="1400" dirty="0">
                <a:ea typeface="+mn-lt"/>
                <a:cs typeface="+mn-lt"/>
              </a:rPr>
              <a:t>X. DEVELOPER, “Research Services, Open Innovation and Breakthrough Technology,” </a:t>
            </a:r>
            <a:r>
              <a:rPr lang="en-US" sz="1400" i="1" dirty="0">
                <a:ea typeface="+mn-lt"/>
                <a:cs typeface="+mn-lt"/>
              </a:rPr>
              <a:t>DEVELOPER</a:t>
            </a:r>
            <a:r>
              <a:rPr lang="en-US" sz="1400" dirty="0">
                <a:ea typeface="+mn-lt"/>
                <a:cs typeface="+mn-lt"/>
              </a:rPr>
              <a:t>, 02-Sep-2021. [Online]. Available: </a:t>
            </a:r>
            <a:r>
              <a:rPr lang="en-US" sz="1400">
                <a:ea typeface="+mn-lt"/>
                <a:cs typeface="+mn-lt"/>
              </a:rPr>
              <a:t>https://www.DEVELOPER.com/. </a:t>
            </a:r>
            <a:endParaRPr lang="en-US" sz="1400">
              <a:cs typeface="Arial"/>
            </a:endParaRPr>
          </a:p>
          <a:p>
            <a:pPr marL="0" indent="0">
              <a:buNone/>
            </a:pPr>
            <a:r>
              <a:rPr lang="en-US" sz="1400">
                <a:cs typeface="Arial"/>
              </a:rPr>
              <a:t>[10] </a:t>
            </a:r>
            <a:r>
              <a:rPr lang="en-US" sz="1400">
                <a:ea typeface="+mn-lt"/>
                <a:cs typeface="+mn-lt"/>
              </a:rPr>
              <a:t>M. M3, </a:t>
            </a:r>
            <a:r>
              <a:rPr lang="en-US" sz="1400" i="1">
                <a:ea typeface="+mn-lt"/>
                <a:cs typeface="+mn-lt"/>
              </a:rPr>
              <a:t>M3 Engineering &amp; Technology</a:t>
            </a:r>
            <a:r>
              <a:rPr lang="en-US" sz="1400">
                <a:ea typeface="+mn-lt"/>
                <a:cs typeface="+mn-lt"/>
              </a:rPr>
              <a:t>, 12-Feb-2021. [Online]. Available: https://m3eng.com/. </a:t>
            </a:r>
          </a:p>
          <a:p>
            <a:pPr marL="0" indent="0">
              <a:buNone/>
            </a:pPr>
            <a:r>
              <a:rPr lang="en-US" sz="1400">
                <a:cs typeface="Arial"/>
              </a:rPr>
              <a:t>[11] </a:t>
            </a:r>
            <a:r>
              <a:rPr lang="en-US" sz="1400">
                <a:ea typeface="+mn-lt"/>
                <a:cs typeface="+mn-lt"/>
              </a:rPr>
              <a:t>S. Mishra, </a:t>
            </a:r>
            <a:r>
              <a:rPr lang="en-US" sz="1400" i="1">
                <a:ea typeface="+mn-lt"/>
                <a:cs typeface="+mn-lt"/>
              </a:rPr>
              <a:t>Fundamentals of heat exchanger design</a:t>
            </a:r>
            <a:r>
              <a:rPr lang="en-US" sz="1400">
                <a:ea typeface="+mn-lt"/>
                <a:cs typeface="+mn-lt"/>
              </a:rPr>
              <a:t>. New York, AZ: </a:t>
            </a:r>
            <a:r>
              <a:rPr lang="en-US" sz="1400" err="1">
                <a:ea typeface="+mn-lt"/>
                <a:cs typeface="+mn-lt"/>
              </a:rPr>
              <a:t>Scitus</a:t>
            </a:r>
            <a:r>
              <a:rPr lang="en-US" sz="1400">
                <a:ea typeface="+mn-lt"/>
                <a:cs typeface="+mn-lt"/>
              </a:rPr>
              <a:t> Academics LLC, 2016. </a:t>
            </a:r>
            <a:endParaRPr lang="en-US" sz="1400">
              <a:cs typeface="Arial"/>
            </a:endParaRPr>
          </a:p>
          <a:p>
            <a:pPr marL="0" indent="0">
              <a:buNone/>
            </a:pPr>
            <a:r>
              <a:rPr lang="en-US" sz="1400">
                <a:cs typeface="Arial"/>
              </a:rPr>
              <a:t>[12] </a:t>
            </a:r>
            <a:r>
              <a:rPr lang="en-US" sz="1400">
                <a:ea typeface="+mn-lt"/>
                <a:cs typeface="+mn-lt"/>
              </a:rPr>
              <a:t>D. ASIMAKOPOULOS, </a:t>
            </a:r>
            <a:r>
              <a:rPr lang="en-US" sz="1400" i="1">
                <a:ea typeface="+mn-lt"/>
                <a:cs typeface="+mn-lt"/>
              </a:rPr>
              <a:t>Passive cooling of buildings</a:t>
            </a:r>
            <a:r>
              <a:rPr lang="en-US" sz="1400">
                <a:ea typeface="+mn-lt"/>
                <a:cs typeface="+mn-lt"/>
              </a:rPr>
              <a:t>, 1st ed. </a:t>
            </a:r>
            <a:r>
              <a:rPr lang="en-US" sz="1400" err="1">
                <a:ea typeface="+mn-lt"/>
                <a:cs typeface="+mn-lt"/>
              </a:rPr>
              <a:t>S.l.</a:t>
            </a:r>
            <a:r>
              <a:rPr lang="en-US" sz="1400">
                <a:ea typeface="+mn-lt"/>
                <a:cs typeface="+mn-lt"/>
              </a:rPr>
              <a:t>, AZ: TAYLOR &amp; FRANCIS, 2020. </a:t>
            </a:r>
          </a:p>
          <a:p>
            <a:pPr marL="0" indent="0">
              <a:buNone/>
            </a:pPr>
            <a:r>
              <a:rPr lang="en-US" sz="1400">
                <a:cs typeface="Arial"/>
              </a:rPr>
              <a:t>[13] </a:t>
            </a:r>
            <a:r>
              <a:rPr lang="en-US" sz="1400">
                <a:ea typeface="+mn-lt"/>
                <a:cs typeface="+mn-lt"/>
              </a:rPr>
              <a:t>N. Lu, "An Evaluation of the HVAC Load Potential for Providing Load Balancing Service," in </a:t>
            </a:r>
            <a:r>
              <a:rPr lang="en-US" sz="1400" i="1">
                <a:ea typeface="+mn-lt"/>
                <a:cs typeface="+mn-lt"/>
              </a:rPr>
              <a:t>IEEE Transactions on Smart Grid</a:t>
            </a:r>
            <a:r>
              <a:rPr lang="en-US" sz="1400">
                <a:ea typeface="+mn-lt"/>
                <a:cs typeface="+mn-lt"/>
              </a:rPr>
              <a:t>, vol. 3, no. 3, pp. 1263-1270, Sept. 2012, </a:t>
            </a:r>
            <a:r>
              <a:rPr lang="en-US" sz="1400" err="1">
                <a:ea typeface="+mn-lt"/>
                <a:cs typeface="+mn-lt"/>
              </a:rPr>
              <a:t>doi</a:t>
            </a:r>
            <a:r>
              <a:rPr lang="en-US" sz="1400">
                <a:ea typeface="+mn-lt"/>
                <a:cs typeface="+mn-lt"/>
              </a:rPr>
              <a:t>: 10.1109/TSG.2012.2183649.</a:t>
            </a:r>
            <a:endParaRPr lang="en-US" sz="1400">
              <a:cs typeface="Arial"/>
            </a:endParaRPr>
          </a:p>
          <a:p>
            <a:pPr marL="0" indent="0">
              <a:buNone/>
            </a:pPr>
            <a:r>
              <a:rPr lang="en-US" sz="1400">
                <a:cs typeface="Arial"/>
              </a:rPr>
              <a:t>[14] </a:t>
            </a:r>
            <a:r>
              <a:rPr lang="en-US" sz="1400">
                <a:ea typeface="+mn-lt"/>
                <a:cs typeface="+mn-lt"/>
              </a:rPr>
              <a:t>News.nau.edu. 2022. "</a:t>
            </a:r>
            <a:r>
              <a:rPr lang="en-US" sz="1400" i="1">
                <a:ea typeface="+mn-lt"/>
                <a:cs typeface="+mn-lt"/>
              </a:rPr>
              <a:t>NAU Green Fund 2020 Student Research Grant accepting student research proposals – The NAU Review</a:t>
            </a:r>
            <a:r>
              <a:rPr lang="en-US" sz="1400">
                <a:ea typeface="+mn-lt"/>
                <a:cs typeface="+mn-lt"/>
              </a:rPr>
              <a:t>." [online] Available: https://news.nau.edu/2020-green-fund-grant/ [Accessed 10 October 2022].</a:t>
            </a:r>
          </a:p>
          <a:p>
            <a:pPr marL="0" indent="0">
              <a:buNone/>
            </a:pPr>
            <a:r>
              <a:rPr lang="en-US" sz="1400">
                <a:cs typeface="Arial"/>
              </a:rPr>
              <a:t>[15] </a:t>
            </a:r>
            <a:r>
              <a:rPr lang="en-US" sz="1400">
                <a:ea typeface="+mn-lt"/>
                <a:cs typeface="+mn-lt"/>
              </a:rPr>
              <a:t>“Data Acquisition System mainframe, 3 slot, DMM, USB/LAN, DAQ97XA series,” </a:t>
            </a:r>
            <a:r>
              <a:rPr lang="en-US" sz="1400" i="1" err="1">
                <a:ea typeface="+mn-lt"/>
                <a:cs typeface="+mn-lt"/>
              </a:rPr>
              <a:t>TestEquity</a:t>
            </a:r>
            <a:r>
              <a:rPr lang="en-US" sz="1400">
                <a:ea typeface="+mn-lt"/>
                <a:cs typeface="+mn-lt"/>
              </a:rPr>
              <a:t>. [Online]. Available: https://www.testequity.com/product/26958-1-DAQ970A. [Accessed: 10-Oct-2022]. </a:t>
            </a:r>
            <a:endParaRPr lang="en-US" sz="1400">
              <a:cs typeface="Arial"/>
            </a:endParaRPr>
          </a:p>
          <a:p>
            <a:pPr marL="0" indent="0">
              <a:buNone/>
            </a:pPr>
            <a:endParaRPr lang="en-US" sz="1400">
              <a:cs typeface="Arial"/>
            </a:endParaRPr>
          </a:p>
          <a:p>
            <a:pPr marL="0" indent="0">
              <a:buNone/>
            </a:pPr>
            <a:endParaRPr lang="en-US" sz="1400">
              <a:cs typeface="Arial"/>
            </a:endParaRPr>
          </a:p>
          <a:p>
            <a:pPr marL="0" indent="0">
              <a:buNone/>
            </a:pPr>
            <a:endParaRPr lang="en-US" sz="1400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046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A9554-DD5B-1EE1-F7D2-864793B7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AFE01-BF43-ACF9-C9AC-9C1CECF54943}"/>
              </a:ext>
            </a:extLst>
          </p:cNvPr>
          <p:cNvSpPr txBox="1"/>
          <p:nvPr/>
        </p:nvSpPr>
        <p:spPr>
          <a:xfrm>
            <a:off x="580103" y="609600"/>
            <a:ext cx="104713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algn="ctr"/>
            <a:r>
              <a:rPr lang="en-US" sz="720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877590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8A68-1348-2897-2CAC-4E04B283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passive radiative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D038B-ED79-4D5D-BA33-5B96A31D1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cs typeface="Arial"/>
              </a:rPr>
              <a:t>Project Description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Arial"/>
              </a:rPr>
              <a:t>Cooling water below ambient temperatures with the purpose of cooling an environment. 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Arial"/>
              </a:rPr>
              <a:t>Utilizing the unique wavelengths of UV rays to reflect sunlight and take advantage of outer space’s lower-temperature environment.  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Arial"/>
              </a:rPr>
              <a:t>Decreasing the heat produced into the atmosphere using more sustainable techniques like passive cooling. </a:t>
            </a:r>
          </a:p>
          <a:p>
            <a:pPr>
              <a:buClr>
                <a:srgbClr val="FFFFFF"/>
              </a:buClr>
            </a:pPr>
            <a:r>
              <a:rPr lang="en-US" sz="2400" dirty="0">
                <a:cs typeface="Arial"/>
              </a:rPr>
              <a:t>Client and Sponsors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Arial"/>
              </a:rPr>
              <a:t>Dr. Jennifer Wade: Great Passion for the topic &amp; career-based experience in this subject.</a:t>
            </a:r>
          </a:p>
          <a:p>
            <a:pPr lvl="1">
              <a:buClr>
                <a:srgbClr val="FFFFFF"/>
              </a:buClr>
            </a:pPr>
            <a:r>
              <a:rPr lang="en-US" dirty="0">
                <a:cs typeface="Arial"/>
              </a:rPr>
              <a:t>NAU Green Fund: Additional project funding &amp; assistance in NAU's climate goals.</a:t>
            </a:r>
          </a:p>
          <a:p>
            <a:pPr lvl="1">
              <a:buClr>
                <a:srgbClr val="FFFFFF"/>
              </a:buClr>
            </a:pPr>
            <a:r>
              <a:rPr lang="en-US" dirty="0"/>
              <a:t>Developer : Donation of cutting-edge passive radiative cooling paint. </a:t>
            </a:r>
            <a:endParaRPr lang="en-US" dirty="0">
              <a:cs typeface="Arial"/>
            </a:endParaRPr>
          </a:p>
          <a:p>
            <a:pPr lvl="1">
              <a:buClr>
                <a:srgbClr val="FFFFFF"/>
              </a:buClr>
            </a:pP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65C9E-53ED-C29B-042F-3EF0D464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8549" y="6477697"/>
            <a:ext cx="1783995" cy="377825"/>
          </a:xfrm>
        </p:spPr>
        <p:txBody>
          <a:bodyPr/>
          <a:lstStyle/>
          <a:p>
            <a:r>
              <a:rPr lang="en-US"/>
              <a:t>Logan Yeoman -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 Slide 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1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7488D692-EDE3-471B-A4F2-943E31AF4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19" y="1043621"/>
            <a:ext cx="4945016" cy="5637785"/>
          </a:xfrm>
          <a:ln w="12700">
            <a:solidFill>
              <a:schemeClr val="bg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5E232-F9BF-5AB3-C43B-73C0E888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67C170-B4C7-3C7C-2E97-94135D2D09EA}"/>
              </a:ext>
            </a:extLst>
          </p:cNvPr>
          <p:cNvSpPr txBox="1">
            <a:spLocks/>
          </p:cNvSpPr>
          <p:nvPr/>
        </p:nvSpPr>
        <p:spPr>
          <a:xfrm>
            <a:off x="0" y="-214001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Class Expectation Adjustments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A914B9-0829-B587-FA9E-6ABB9B9F70D0}"/>
              </a:ext>
            </a:extLst>
          </p:cNvPr>
          <p:cNvSpPr txBox="1"/>
          <p:nvPr/>
        </p:nvSpPr>
        <p:spPr>
          <a:xfrm>
            <a:off x="344959" y="793102"/>
            <a:ext cx="637950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Key Adjustments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First Hardware Update</a:t>
            </a:r>
          </a:p>
          <a:p>
            <a:r>
              <a:rPr lang="en-US" sz="2000"/>
              <a:t>Original: Hardware Status Update - 33% build</a:t>
            </a:r>
          </a:p>
          <a:p>
            <a:r>
              <a:rPr lang="en-US" sz="2000"/>
              <a:t>Updated: 50% Hardware &amp; Testing Plan Draft</a:t>
            </a:r>
          </a:p>
          <a:p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Second Hardware Update</a:t>
            </a:r>
          </a:p>
          <a:p>
            <a:r>
              <a:rPr lang="en-US" sz="2000"/>
              <a:t>Original: Hardware Status Update - 67% build</a:t>
            </a:r>
          </a:p>
          <a:p>
            <a:r>
              <a:rPr lang="en-US" sz="2000"/>
              <a:t>Updated: 75% Hardware &amp; Testing Plan Complete</a:t>
            </a:r>
          </a:p>
          <a:p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Third Hardware Update</a:t>
            </a:r>
          </a:p>
          <a:p>
            <a:r>
              <a:rPr lang="en-US" sz="2000"/>
              <a:t>Original: Hardware Status Update - 100% build</a:t>
            </a:r>
          </a:p>
          <a:p>
            <a:r>
              <a:rPr lang="en-US" sz="2000"/>
              <a:t>Updated: 100% Hardware &amp; Initial Testing Results</a:t>
            </a:r>
          </a:p>
          <a:p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Initial Testing</a:t>
            </a:r>
          </a:p>
          <a:p>
            <a:r>
              <a:rPr lang="en-US" sz="2000"/>
              <a:t>Original: Initial Testing Results</a:t>
            </a:r>
          </a:p>
          <a:p>
            <a:r>
              <a:rPr lang="en-US" sz="2000"/>
              <a:t>Updated: 50% Testing Results</a:t>
            </a:r>
          </a:p>
          <a:p>
            <a:endParaRPr lang="en-US" sz="2000"/>
          </a:p>
          <a:p>
            <a:r>
              <a:rPr lang="en-US" sz="2000"/>
              <a:t> 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C91A13A-28F2-7856-17A6-6F223010B166}"/>
              </a:ext>
            </a:extLst>
          </p:cNvPr>
          <p:cNvSpPr txBox="1">
            <a:spLocks/>
          </p:cNvSpPr>
          <p:nvPr/>
        </p:nvSpPr>
        <p:spPr>
          <a:xfrm>
            <a:off x="10408005" y="0"/>
            <a:ext cx="178399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Logan Yeoman -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 Slide 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42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A5EE-7500-A6DD-96ED-F5ECEE98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8432"/>
            <a:ext cx="10131425" cy="1456267"/>
          </a:xfrm>
        </p:spPr>
        <p:txBody>
          <a:bodyPr/>
          <a:lstStyle/>
          <a:p>
            <a:r>
              <a:rPr lang="en-US"/>
              <a:t>Engineering Model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3A4931-E568-CD4A-0487-0FB107059C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376201" y="749861"/>
                <a:ext cx="9127121" cy="5092451"/>
              </a:xfrm>
            </p:spPr>
            <p:txBody>
              <a:bodyPr anchor="t">
                <a:normAutofit/>
              </a:bodyPr>
              <a:lstStyle/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𝑇𝑂𝑃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𝑊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∙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𝑠𝑖𝑛𝑘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𝑐𝑙𝑎𝑖𝑚𝑒𝑑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∙ 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𝑇𝑂𝑃</m:t>
                          </m:r>
                        </m:sub>
                      </m:sSub>
                    </m:oMath>
                  </m:oMathPara>
                </a14:m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𝑥𝑠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𝑐h𝑎𝑛𝑛𝑒𝑙</m:t>
                              </m:r>
                            </m:sub>
                          </m:sSub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𝑐h𝑎𝑛𝑛𝑒𝑙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∙ 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𝑐h𝑎𝑛𝑛𝑒𝑙</m:t>
                          </m:r>
                        </m:sub>
                      </m:sSub>
                    </m:oMath>
                  </m:oMathPara>
                </a14:m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h𝑦𝑑𝑟𝑎𝑢𝑙𝑖𝑐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(4)(</m:t>
                          </m:r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𝑥𝑠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𝑐h𝑎𝑛𝑛𝑒𝑙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(</m:t>
                          </m:r>
                          <m:d>
                            <m:d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  <m:d>
                            <m:d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𝑐h𝑎𝑛𝑛𝑒𝑙</m:t>
                                  </m:r>
                                </m:sub>
                              </m:s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𝑐h𝑎𝑛𝑛𝑒𝑙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𝑠𝑖𝑛𝑘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𝐶𝑝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𝐻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𝑇𝑎𝑟𝑔𝑒𝑡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 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3A4931-E568-CD4A-0487-0FB107059C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376201" y="749861"/>
                <a:ext cx="9127121" cy="509245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0B1DE80-6F26-87C5-FFA4-47FDCD18E452}"/>
              </a:ext>
            </a:extLst>
          </p:cNvPr>
          <p:cNvSpPr txBox="1">
            <a:spLocks/>
          </p:cNvSpPr>
          <p:nvPr/>
        </p:nvSpPr>
        <p:spPr>
          <a:xfrm>
            <a:off x="10408549" y="6477697"/>
            <a:ext cx="178399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Logan Yeoman -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 Slide 4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370F7C-074E-30C0-8A30-45CCAFBD2E25}"/>
              </a:ext>
            </a:extLst>
          </p:cNvPr>
          <p:cNvSpPr txBox="1"/>
          <p:nvPr/>
        </p:nvSpPr>
        <p:spPr>
          <a:xfrm>
            <a:off x="5547769" y="277388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219463-BB63-6196-74AF-D9C3C803D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771224"/>
              </p:ext>
            </p:extLst>
          </p:nvPr>
        </p:nvGraphicFramePr>
        <p:xfrm>
          <a:off x="816778" y="4313768"/>
          <a:ext cx="10131425" cy="210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8057">
                  <a:extLst>
                    <a:ext uri="{9D8B030D-6E8A-4147-A177-3AD203B41FA5}">
                      <a16:colId xmlns:a16="http://schemas.microsoft.com/office/drawing/2014/main" val="335294337"/>
                    </a:ext>
                  </a:extLst>
                </a:gridCol>
                <a:gridCol w="2470041">
                  <a:extLst>
                    <a:ext uri="{9D8B030D-6E8A-4147-A177-3AD203B41FA5}">
                      <a16:colId xmlns:a16="http://schemas.microsoft.com/office/drawing/2014/main" val="1092531645"/>
                    </a:ext>
                  </a:extLst>
                </a:gridCol>
                <a:gridCol w="1639265">
                  <a:extLst>
                    <a:ext uri="{9D8B030D-6E8A-4147-A177-3AD203B41FA5}">
                      <a16:colId xmlns:a16="http://schemas.microsoft.com/office/drawing/2014/main" val="1537443216"/>
                    </a:ext>
                  </a:extLst>
                </a:gridCol>
                <a:gridCol w="1084062">
                  <a:extLst>
                    <a:ext uri="{9D8B030D-6E8A-4147-A177-3AD203B41FA5}">
                      <a16:colId xmlns:a16="http://schemas.microsoft.com/office/drawing/2014/main" val="2914781124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Results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508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Description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Variable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Value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Units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9314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Panel Area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Atop =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m^2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45077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Heat Removed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qsink =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9.2903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4699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Channel Cross Sectional Area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Axs_channel =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2.90E-05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m^2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87843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Hydraulic Diameter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D_hydraulic =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57357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Mass Flow Rate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mdot =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0.4426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kg/s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15081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Velocity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 =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15.2454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m/s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52438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Reynolds Number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 =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4.52E+04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33924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Heat Transfer Coefficent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h_internal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660.9239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62477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Minimum Channel Length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l_minimum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65114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BA1A75-E5A1-0F4A-3DE8-5F5955025CE4}"/>
                  </a:ext>
                </a:extLst>
              </p:cNvPr>
              <p:cNvSpPr txBox="1"/>
              <p:nvPr/>
            </p:nvSpPr>
            <p:spPr>
              <a:xfrm>
                <a:off x="7622078" y="886813"/>
                <a:ext cx="6523408" cy="3290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𝑉</m:t>
                    </m:r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̇"/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acc>
                          </m:num>
                          <m:den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𝐻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𝑂</m:t>
                                </m:r>
                              </m:sub>
                            </m:sSub>
                          </m:den>
                        </m:f>
                      </m:num>
                      <m:den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𝑥𝑠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𝑐h𝑎𝑛𝑛𝑒𝑙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r>
                  <a:rPr lang="en-US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 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:endParaRPr lang="en-US" sz="1800" i="1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𝑅𝑒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𝑂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)(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𝑉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h𝑦𝑑𝑟𝑎𝑢𝑙𝑖𝑐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 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:endParaRPr lang="en-US" sz="1800" i="1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𝑖𝑛𝑡𝑒𝑟𝑛𝑎𝑙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𝑁𝑢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𝑂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h𝑦𝑑𝑟𝑎𝑢𝑙𝑖𝑐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 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:endParaRPr lang="en-US" sz="1800" i="1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  <a:tabLst>
                    <a:tab pos="2743200" algn="ctr"/>
                    <a:tab pos="5486400" algn="r"/>
                    <a:tab pos="228600" algn="l"/>
                    <a:tab pos="57150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𝑚𝑖𝑛𝑖𝑚𝑢𝑚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𝑠𝑖𝑛𝑘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𝑖𝑛𝑡𝑒𝑟𝑛𝑎𝑙</m:t>
                                    </m:r>
                                  </m:sub>
                                </m:sSub>
                              </m:den>
                            </m:f>
                          </m:num>
                          <m:den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𝑐h𝑎𝑛𝑛𝑒𝑙</m:t>
                                </m:r>
                              </m:sub>
                            </m:sSub>
                          </m:den>
                        </m:f>
                      </m:num>
                      <m:den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BA1A75-E5A1-0F4A-3DE8-5F5955025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78" y="886813"/>
                <a:ext cx="6523408" cy="32900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0907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3882A-8256-5CE7-429C-50F442822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CAD model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83C5E7-E2E6-E43E-2EE8-5854FC479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3730" y="2065867"/>
            <a:ext cx="4692444" cy="30892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8C627-8826-0C34-51BA-1A895759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0582" y="5870575"/>
            <a:ext cx="886646" cy="377825"/>
          </a:xfrm>
        </p:spPr>
        <p:txBody>
          <a:bodyPr/>
          <a:lstStyle/>
          <a:p>
            <a:r>
              <a:rPr lang="en-US"/>
              <a:t>Anubhav - </a:t>
            </a:r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96359-283E-9A74-F21F-03F9EFE7F487}"/>
              </a:ext>
            </a:extLst>
          </p:cNvPr>
          <p:cNvSpPr txBox="1"/>
          <p:nvPr/>
        </p:nvSpPr>
        <p:spPr>
          <a:xfrm>
            <a:off x="7776958" y="5256776"/>
            <a:ext cx="316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BB553A-192C-04CC-3DBA-F68ECC205AE3}"/>
              </a:ext>
            </a:extLst>
          </p:cNvPr>
          <p:cNvSpPr txBox="1"/>
          <p:nvPr/>
        </p:nvSpPr>
        <p:spPr>
          <a:xfrm>
            <a:off x="875071" y="2020147"/>
            <a:ext cx="5932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Our most recent update on CAD.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material used is Multipurpose 6061 Aluminum.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top plate is screwed on which creates a sealing.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Gasket goes between both top plate and the bottom plate.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9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6817-86DE-1357-B045-B5558DDE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" y="5333100"/>
            <a:ext cx="3700131" cy="1456267"/>
          </a:xfrm>
        </p:spPr>
        <p:txBody>
          <a:bodyPr/>
          <a:lstStyle/>
          <a:p>
            <a:r>
              <a:rPr lang="en-US"/>
              <a:t>Design Iterations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277CDEC-9C42-F4E5-B0B9-A8A9B421BC38}"/>
              </a:ext>
            </a:extLst>
          </p:cNvPr>
          <p:cNvSpPr txBox="1">
            <a:spLocks/>
          </p:cNvSpPr>
          <p:nvPr/>
        </p:nvSpPr>
        <p:spPr>
          <a:xfrm>
            <a:off x="10408549" y="6477697"/>
            <a:ext cx="178399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Logan Yeoman -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 Slide 6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F28E5-A031-52C1-6B7D-B88FF9413A56}"/>
              </a:ext>
            </a:extLst>
          </p:cNvPr>
          <p:cNvSpPr txBox="1"/>
          <p:nvPr/>
        </p:nvSpPr>
        <p:spPr>
          <a:xfrm>
            <a:off x="302299" y="3387465"/>
            <a:ext cx="341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V1: 0.25in Thick Aluminum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76656-B595-C80A-676D-E4B640AC3369}"/>
              </a:ext>
            </a:extLst>
          </p:cNvPr>
          <p:cNvSpPr txBox="1"/>
          <p:nvPr/>
        </p:nvSpPr>
        <p:spPr>
          <a:xfrm>
            <a:off x="4322448" y="2804425"/>
            <a:ext cx="341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V2: 0.5in Thick Aluminum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43EC64-FD54-1D2A-0342-3E3B47DD48FF}"/>
              </a:ext>
            </a:extLst>
          </p:cNvPr>
          <p:cNvSpPr txBox="1"/>
          <p:nvPr/>
        </p:nvSpPr>
        <p:spPr>
          <a:xfrm>
            <a:off x="8475351" y="3521861"/>
            <a:ext cx="3209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V3: Removal of some filets for decreased CNC times</a:t>
            </a:r>
          </a:p>
        </p:txBody>
      </p:sp>
      <p:pic>
        <p:nvPicPr>
          <p:cNvPr id="12" name="Picture 11" descr="Diagram, engineering drawing">
            <a:extLst>
              <a:ext uri="{FF2B5EF4-FFF2-40B4-BE49-F238E27FC236}">
                <a16:creationId xmlns:a16="http://schemas.microsoft.com/office/drawing/2014/main" id="{F0A08027-DF9D-1050-AE1C-3C19D673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29000"/>
            <a:ext cx="4114800" cy="3171885"/>
          </a:xfrm>
          <a:prstGeom prst="rect">
            <a:avLst/>
          </a:prstGeom>
        </p:spPr>
      </p:pic>
      <p:pic>
        <p:nvPicPr>
          <p:cNvPr id="14" name="Picture 13" descr="Diagram, engineering drawing">
            <a:extLst>
              <a:ext uri="{FF2B5EF4-FFF2-40B4-BE49-F238E27FC236}">
                <a16:creationId xmlns:a16="http://schemas.microsoft.com/office/drawing/2014/main" id="{3AE09F26-3459-DE38-2DE1-DC9CBE27A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" y="88154"/>
            <a:ext cx="4114800" cy="3137139"/>
          </a:xfrm>
          <a:prstGeom prst="rect">
            <a:avLst/>
          </a:prstGeom>
        </p:spPr>
      </p:pic>
      <p:pic>
        <p:nvPicPr>
          <p:cNvPr id="16" name="Picture 15" descr="Diagram, engineering drawing">
            <a:extLst>
              <a:ext uri="{FF2B5EF4-FFF2-40B4-BE49-F238E27FC236}">
                <a16:creationId xmlns:a16="http://schemas.microsoft.com/office/drawing/2014/main" id="{2316DCAA-338A-9E01-6E12-EA6C38ECA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34" y="174972"/>
            <a:ext cx="4114800" cy="316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0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6817-86DE-1357-B045-B5558DDE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" y="5333100"/>
            <a:ext cx="3700131" cy="1456267"/>
          </a:xfrm>
        </p:spPr>
        <p:txBody>
          <a:bodyPr/>
          <a:lstStyle/>
          <a:p>
            <a:r>
              <a:rPr lang="en-US"/>
              <a:t>Design Iterations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277CDEC-9C42-F4E5-B0B9-A8A9B421BC38}"/>
              </a:ext>
            </a:extLst>
          </p:cNvPr>
          <p:cNvSpPr txBox="1">
            <a:spLocks/>
          </p:cNvSpPr>
          <p:nvPr/>
        </p:nvSpPr>
        <p:spPr>
          <a:xfrm>
            <a:off x="10408549" y="6477697"/>
            <a:ext cx="178399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Logan Yeoman -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 Slide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033B9-E87C-7409-8BE7-15A131694A95}"/>
              </a:ext>
            </a:extLst>
          </p:cNvPr>
          <p:cNvSpPr txBox="1"/>
          <p:nvPr/>
        </p:nvSpPr>
        <p:spPr>
          <a:xfrm>
            <a:off x="1314894" y="233916"/>
            <a:ext cx="349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Prototype Panel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875A70-811C-A86C-9CB1-F96024328C0A}"/>
              </a:ext>
            </a:extLst>
          </p:cNvPr>
          <p:cNvSpPr txBox="1"/>
          <p:nvPr/>
        </p:nvSpPr>
        <p:spPr>
          <a:xfrm>
            <a:off x="7903535" y="191386"/>
            <a:ext cx="349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Final Panel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9CE235-DEAC-051F-5399-13C8A1BF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2" y="821727"/>
            <a:ext cx="5723859" cy="42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grate&#10;&#10;Description automatically generated">
            <a:extLst>
              <a:ext uri="{FF2B5EF4-FFF2-40B4-BE49-F238E27FC236}">
                <a16:creationId xmlns:a16="http://schemas.microsoft.com/office/drawing/2014/main" id="{2FC0FD5E-33C8-A848-EBAF-D32FEAD6C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563" y="644504"/>
            <a:ext cx="4312055" cy="57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3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8B0A0-7549-21EE-1141-FCC55C900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Purchasing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A562F-96E9-7229-E5C0-4F12F7F74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415393"/>
            <a:ext cx="10131425" cy="3649133"/>
          </a:xfrm>
        </p:spPr>
        <p:txBody>
          <a:bodyPr/>
          <a:lstStyle/>
          <a:p>
            <a:r>
              <a:rPr lang="en-US" sz="2000">
                <a:cs typeface="Arial" panose="020B0604020202020204"/>
              </a:rPr>
              <a:t>Total of 27 items on the Bill of Materials</a:t>
            </a:r>
          </a:p>
          <a:p>
            <a:pPr lvl="1">
              <a:buClr>
                <a:srgbClr val="FFFFFF"/>
              </a:buClr>
            </a:pPr>
            <a:r>
              <a:rPr lang="en-US" sz="2000">
                <a:cs typeface="Arial" panose="020B0604020202020204"/>
              </a:rPr>
              <a:t>Purchased 85% of the items (23 items)</a:t>
            </a:r>
          </a:p>
          <a:p>
            <a:pPr lvl="1">
              <a:buClr>
                <a:srgbClr val="FFFFFF"/>
              </a:buClr>
            </a:pPr>
            <a:r>
              <a:rPr lang="en-US" sz="2000">
                <a:cs typeface="Arial" panose="020B0604020202020204"/>
              </a:rPr>
              <a:t>50% of the items on hand </a:t>
            </a:r>
          </a:p>
          <a:p>
            <a:pPr lvl="1">
              <a:buClr>
                <a:srgbClr val="FFFFFF"/>
              </a:buClr>
            </a:pPr>
            <a:r>
              <a:rPr lang="en-US" sz="2000">
                <a:cs typeface="Arial" panose="020B0604020202020204"/>
              </a:rPr>
              <a:t>35% of items are in transit </a:t>
            </a:r>
          </a:p>
          <a:p>
            <a:pPr>
              <a:buClr>
                <a:srgbClr val="FFFFFF"/>
              </a:buClr>
            </a:pPr>
            <a:r>
              <a:rPr lang="en-US" sz="2000">
                <a:ea typeface="+mn-lt"/>
                <a:cs typeface="+mn-lt"/>
              </a:rPr>
              <a:t>Plan on having 100% ordered before March</a:t>
            </a:r>
          </a:p>
          <a:p>
            <a:pPr lvl="1">
              <a:buClr>
                <a:srgbClr val="FFFFFF"/>
              </a:buClr>
            </a:pPr>
            <a:r>
              <a:rPr lang="en-US" sz="2000">
                <a:ea typeface="+mn-lt"/>
                <a:cs typeface="+mn-lt"/>
              </a:rPr>
              <a:t>15% of the items have not been purchased (4 Items)</a:t>
            </a:r>
            <a:endParaRPr lang="en-US" sz="2000">
              <a:cs typeface="Arial" panose="020B0604020202020204"/>
            </a:endParaRPr>
          </a:p>
          <a:p>
            <a:pPr lvl="1">
              <a:buClr>
                <a:srgbClr val="FFFFFF"/>
              </a:buClr>
            </a:pPr>
            <a:r>
              <a:rPr lang="en-US" sz="2000">
                <a:cs typeface="Arial" panose="020B0604020202020204"/>
              </a:rPr>
              <a:t>These items include sensors and a pump</a:t>
            </a:r>
          </a:p>
          <a:p>
            <a:pPr marL="457200" lvl="1" indent="0">
              <a:buClr>
                <a:srgbClr val="FFFFFF"/>
              </a:buClr>
              <a:buNone/>
            </a:pPr>
            <a:endParaRPr lang="en-US" sz="1800">
              <a:cs typeface="Arial" panose="020B0604020202020204"/>
            </a:endParaRPr>
          </a:p>
          <a:p>
            <a:pPr lvl="1">
              <a:buClr>
                <a:srgbClr val="FFFFFF"/>
              </a:buClr>
            </a:pPr>
            <a:endParaRPr lang="en-US">
              <a:cs typeface="Arial" panose="020B0604020202020204"/>
            </a:endParaRPr>
          </a:p>
          <a:p>
            <a:pPr marL="0" indent="0">
              <a:buClr>
                <a:srgbClr val="FFFFFF"/>
              </a:buClr>
              <a:buNone/>
            </a:pPr>
            <a:endParaRPr lang="en-US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7DDD3-68BA-52A6-17CF-F4A0C8FC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6256" y="5966253"/>
            <a:ext cx="1932292" cy="777875"/>
          </a:xfrm>
        </p:spPr>
        <p:txBody>
          <a:bodyPr/>
          <a:lstStyle/>
          <a:p>
            <a:r>
              <a:rPr lang="en-US"/>
              <a:t>Sabin Wright - 8</a:t>
            </a:r>
          </a:p>
        </p:txBody>
      </p:sp>
    </p:spTree>
    <p:extLst>
      <p:ext uri="{BB962C8B-B14F-4D97-AF65-F5344CB8AC3E}">
        <p14:creationId xmlns:p14="http://schemas.microsoft.com/office/powerpoint/2010/main" val="3144625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7C48C-36B2-C91E-019A-AE65F268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74C84-E571-C181-AF51-8D532F77CB37}"/>
              </a:ext>
            </a:extLst>
          </p:cNvPr>
          <p:cNvSpPr txBox="1"/>
          <p:nvPr/>
        </p:nvSpPr>
        <p:spPr>
          <a:xfrm>
            <a:off x="351183" y="144117"/>
            <a:ext cx="41760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cap="all">
                <a:latin typeface="Arial Black"/>
              </a:rPr>
              <a:t>Bill of Materials</a:t>
            </a:r>
            <a:endParaRPr lang="en-US" sz="280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4FC2F-DD39-66A6-5EBA-F1ECCAFDA7B1}"/>
              </a:ext>
            </a:extLst>
          </p:cNvPr>
          <p:cNvSpPr txBox="1"/>
          <p:nvPr/>
        </p:nvSpPr>
        <p:spPr>
          <a:xfrm>
            <a:off x="251613" y="1176130"/>
            <a:ext cx="4590411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accent3">
                    <a:lumMod val="40000"/>
                    <a:lumOff val="60000"/>
                  </a:schemeClr>
                </a:solidFill>
                <a:cs typeface="Arial" panose="020B0604020202020204"/>
              </a:rPr>
              <a:t>Green </a:t>
            </a:r>
            <a:r>
              <a:rPr lang="en-US" sz="2000">
                <a:cs typeface="Arial" panose="020B0604020202020204"/>
              </a:rPr>
              <a:t>= Received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accent6">
                    <a:lumMod val="40000"/>
                    <a:lumOff val="60000"/>
                  </a:schemeClr>
                </a:solidFill>
                <a:cs typeface="Arial" panose="020B0604020202020204"/>
              </a:rPr>
              <a:t>Yellow </a:t>
            </a:r>
            <a:r>
              <a:rPr lang="en-US" sz="2000">
                <a:cs typeface="Arial" panose="020B0604020202020204"/>
              </a:rPr>
              <a:t>= Ordered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rgbClr val="FF0000"/>
                </a:solidFill>
                <a:cs typeface="Arial" panose="020B0604020202020204"/>
              </a:rPr>
              <a:t>Red </a:t>
            </a:r>
            <a:r>
              <a:rPr lang="en-US" sz="2000">
                <a:cs typeface="Arial" panose="020B0604020202020204"/>
              </a:rPr>
              <a:t>= Not Ordered Yet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 panose="020B0604020202020204"/>
              </a:rPr>
              <a:t>Longest Lead Time: 5 Weeks (Noncritical)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 panose="020B0604020202020204"/>
              </a:rPr>
              <a:t>Total anticipated price including expected shipping and 5% Contingency is about $4000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 panose="020B0604020202020204"/>
              </a:rPr>
              <a:t>Initial Budget = $6752.41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cs typeface="Arial" panose="020B0604020202020204"/>
              </a:rPr>
              <a:t>$2000 Capstone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cs typeface="Arial" panose="020B0604020202020204"/>
              </a:rPr>
              <a:t>$4752.41 Green Fund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 panose="020B0604020202020204"/>
              </a:rPr>
              <a:t>Current Expenses = $1541.73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 panose="020B0604020202020204"/>
              </a:rPr>
              <a:t>Budget Remaining = $5210.68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Arial" panose="020B0604020202020204"/>
            </a:endParaRPr>
          </a:p>
          <a:p>
            <a:endParaRPr lang="en-US" sz="20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Arial" panose="020B0604020202020204"/>
            </a:endParaRPr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3E66A68A-D9C8-9444-9EA9-645482D72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8974" y="3649592"/>
            <a:ext cx="7267036" cy="3212482"/>
          </a:xfrm>
        </p:spPr>
      </p:pic>
      <p:pic>
        <p:nvPicPr>
          <p:cNvPr id="7" name="Picture 8" descr="Table&#10;&#10;Description automatically generated">
            <a:extLst>
              <a:ext uri="{FF2B5EF4-FFF2-40B4-BE49-F238E27FC236}">
                <a16:creationId xmlns:a16="http://schemas.microsoft.com/office/drawing/2014/main" id="{B00F2720-0770-A9CD-FE43-B19F14A68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772" y="-36510"/>
            <a:ext cx="7265719" cy="3681872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1CA7BDC-8CAC-E143-9AB7-C62BBC1FB2C0}"/>
              </a:ext>
            </a:extLst>
          </p:cNvPr>
          <p:cNvSpPr txBox="1">
            <a:spLocks/>
          </p:cNvSpPr>
          <p:nvPr/>
        </p:nvSpPr>
        <p:spPr>
          <a:xfrm>
            <a:off x="-817295" y="6171736"/>
            <a:ext cx="1932292" cy="77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Sabin Wright - 9</a:t>
            </a:r>
          </a:p>
        </p:txBody>
      </p:sp>
    </p:spTree>
    <p:extLst>
      <p:ext uri="{BB962C8B-B14F-4D97-AF65-F5344CB8AC3E}">
        <p14:creationId xmlns:p14="http://schemas.microsoft.com/office/powerpoint/2010/main" val="2042887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1538D582977418E672F2AA0BD329F" ma:contentTypeVersion="13" ma:contentTypeDescription="Create a new document." ma:contentTypeScope="" ma:versionID="7d7d1a5ef14277a99a3772af7d0dcc72">
  <xsd:schema xmlns:xsd="http://www.w3.org/2001/XMLSchema" xmlns:xs="http://www.w3.org/2001/XMLSchema" xmlns:p="http://schemas.microsoft.com/office/2006/metadata/properties" xmlns:ns2="864be915-27d9-43a9-9f05-fef8ca23a2da" xmlns:ns3="8b0cfed2-d10c-4cf3-a2ed-e85666557061" targetNamespace="http://schemas.microsoft.com/office/2006/metadata/properties" ma:root="true" ma:fieldsID="9ba7abe61866c675ea156cdd0c2b8df7" ns2:_="" ns3:_="">
    <xsd:import namespace="864be915-27d9-43a9-9f05-fef8ca23a2da"/>
    <xsd:import namespace="8b0cfed2-d10c-4cf3-a2ed-e85666557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be915-27d9-43a9-9f05-fef8ca23a2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cfed2-d10c-4cf3-a2ed-e856665570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be6c840-500a-46c6-b275-a798cbcfb9d9}" ma:internalName="TaxCatchAll" ma:showField="CatchAllData" ma:web="8b0cfed2-d10c-4cf3-a2ed-e85666557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0cfed2-d10c-4cf3-a2ed-e85666557061" xsi:nil="true"/>
    <lcf76f155ced4ddcb4097134ff3c332f xmlns="864be915-27d9-43a9-9f05-fef8ca23a2d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C84436-68C9-4688-8087-99B6134967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B038A8-A45E-4EA0-9B2F-9301D973DD51}">
  <ds:schemaRefs>
    <ds:schemaRef ds:uri="864be915-27d9-43a9-9f05-fef8ca23a2da"/>
    <ds:schemaRef ds:uri="8b0cfed2-d10c-4cf3-a2ed-e856665570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A030F06-EAA4-4D41-AE4D-BE428437DE6E}">
  <ds:schemaRefs>
    <ds:schemaRef ds:uri="864be915-27d9-43a9-9f05-fef8ca23a2da"/>
    <ds:schemaRef ds:uri="8b0cfed2-d10c-4cf3-a2ed-e856665570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0</TotalTime>
  <Words>1462</Words>
  <Application>Microsoft Office PowerPoint</Application>
  <PresentationFormat>Widescreen</PresentationFormat>
  <Paragraphs>230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Celestial</vt:lpstr>
      <vt:lpstr>PASSIVE RADIATIVE COOLING</vt:lpstr>
      <vt:lpstr>What is passive radiative cooling</vt:lpstr>
      <vt:lpstr>PowerPoint Presentation</vt:lpstr>
      <vt:lpstr>Engineering Model Update</vt:lpstr>
      <vt:lpstr>CAD model </vt:lpstr>
      <vt:lpstr>Design Iterations</vt:lpstr>
      <vt:lpstr>Design Iterations</vt:lpstr>
      <vt:lpstr>Purchasing Plan</vt:lpstr>
      <vt:lpstr>PowerPoint Presentation</vt:lpstr>
      <vt:lpstr>Manufacturing Plan</vt:lpstr>
      <vt:lpstr>Manufacturing Table</vt:lpstr>
      <vt:lpstr>Schedule</vt:lpstr>
      <vt:lpstr>Testing Plan Draft</vt:lpstr>
      <vt:lpstr>Demonstration Video</vt:lpstr>
      <vt:lpstr>Citations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Yeoman</dc:creator>
  <cp:lastModifiedBy>Logan Gene Yeoman</cp:lastModifiedBy>
  <cp:revision>9</cp:revision>
  <dcterms:created xsi:type="dcterms:W3CDTF">2022-02-28T22:13:04Z</dcterms:created>
  <dcterms:modified xsi:type="dcterms:W3CDTF">2023-03-03T20:38:43Z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0x01010094D1538D582977418E672F2AA0BD329F</vt:lpwstr>
  </property>
  <property fmtid="{D5CDD505-2E9C-101B-9397-08002B2CF9AE}" pid="3" name="MediaServiceImageTags">
    <vt:lpwstr/>
  </property>
</Properties>
</file>